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18"/>
  </p:notesMasterIdLst>
  <p:sldIdLst>
    <p:sldId id="256" r:id="rId5"/>
    <p:sldId id="257" r:id="rId6"/>
    <p:sldId id="258" r:id="rId7"/>
    <p:sldId id="267" r:id="rId8"/>
    <p:sldId id="259" r:id="rId9"/>
    <p:sldId id="271" r:id="rId10"/>
    <p:sldId id="263" r:id="rId11"/>
    <p:sldId id="261" r:id="rId12"/>
    <p:sldId id="270" r:id="rId13"/>
    <p:sldId id="272" r:id="rId14"/>
    <p:sldId id="260" r:id="rId15"/>
    <p:sldId id="268" r:id="rId16"/>
    <p:sldId id="269" r:id="rId17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  <p:embeddedFont>
      <p:font typeface="Fira Sans Extra Condensed SemiBold" panose="020B060402020202020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2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F503E4-A550-CA60-52EC-7D6E4B76B9D2}" v="393" dt="2023-05-02T01:06:45.884"/>
    <p1510:client id="{ABD868AE-8DD9-4B4B-AF86-CB66F90148E2}" v="148" dt="2023-05-02T01:20:22.638"/>
    <p1510:client id="{B34E8944-3C47-4CA2-A6BA-F5BF936D6EBC}" v="4" dt="2023-05-03T15:20:42.152"/>
    <p1510:client id="{CEC78954-E52F-4A3C-B5DE-C84D107E11BF}" v="255" dt="2023-05-02T12:36:30.339"/>
    <p1510:client id="{D6DBB9F8-2774-4CDE-AAA6-15CB8EB8CDC1}" v="44" dt="2023-05-01T20:20:27.464"/>
    <p1510:client id="{DE9D0DEE-61F2-494F-85B1-C05E60BCEC91}" v="56" dt="2023-05-01T22:15:39.772"/>
    <p1510:client id="{E8E0C7F1-C788-4644-9E03-D798EDE0C4DA}" v="34" dt="2023-05-01T23:19:17.407"/>
  </p1510:revLst>
</p1510:revInfo>
</file>

<file path=ppt/tableStyles.xml><?xml version="1.0" encoding="utf-8"?>
<a:tblStyleLst xmlns:a="http://schemas.openxmlformats.org/drawingml/2006/main" def="{EB569249-AFCE-44AC-A312-ADE2691614F7}">
  <a:tblStyle styleId="{EB569249-AFCE-44AC-A312-ADE2691614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microsoft.com/office/2016/11/relationships/changesInfo" Target="changesInfos/changesInfo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OUBI Younes" userId="S::ydaoubi@helb-prigogine.be::3e2b7528-6217-4839-91df-5f8ad2a50393" providerId="AD" clId="Web-{DD1C5AEB-0857-4DEC-8994-114B428EBEF2}"/>
    <pc:docChg chg="modSld sldOrd">
      <pc:chgData name="DAOUBI Younes" userId="S::ydaoubi@helb-prigogine.be::3e2b7528-6217-4839-91df-5f8ad2a50393" providerId="AD" clId="Web-{DD1C5AEB-0857-4DEC-8994-114B428EBEF2}" dt="2023-04-18T14:16:03.515" v="280" actId="1076"/>
      <pc:docMkLst>
        <pc:docMk/>
      </pc:docMkLst>
      <pc:sldChg chg="addSp delSp modSp ord">
        <pc:chgData name="DAOUBI Younes" userId="S::ydaoubi@helb-prigogine.be::3e2b7528-6217-4839-91df-5f8ad2a50393" providerId="AD" clId="Web-{DD1C5AEB-0857-4DEC-8994-114B428EBEF2}" dt="2023-04-18T14:11:08.192" v="240" actId="20577"/>
        <pc:sldMkLst>
          <pc:docMk/>
          <pc:sldMk cId="0" sldId="259"/>
        </pc:sldMkLst>
        <pc:spChg chg="mod">
          <ac:chgData name="DAOUBI Younes" userId="S::ydaoubi@helb-prigogine.be::3e2b7528-6217-4839-91df-5f8ad2a50393" providerId="AD" clId="Web-{DD1C5AEB-0857-4DEC-8994-114B428EBEF2}" dt="2023-04-18T14:10:20.519" v="228" actId="20577"/>
          <ac:spMkLst>
            <pc:docMk/>
            <pc:sldMk cId="0" sldId="259"/>
            <ac:spMk id="2" creationId="{92907B6D-6BC7-59ED-DB1B-57D31F861D9C}"/>
          </ac:spMkLst>
        </pc:spChg>
        <pc:spChg chg="add mod">
          <ac:chgData name="DAOUBI Younes" userId="S::ydaoubi@helb-prigogine.be::3e2b7528-6217-4839-91df-5f8ad2a50393" providerId="AD" clId="Web-{DD1C5AEB-0857-4DEC-8994-114B428EBEF2}" dt="2023-04-18T14:10:45.566" v="234" actId="20577"/>
          <ac:spMkLst>
            <pc:docMk/>
            <pc:sldMk cId="0" sldId="259"/>
            <ac:spMk id="8" creationId="{EF15A549-D2A2-A3A7-D8CA-296883A9088E}"/>
          </ac:spMkLst>
        </pc:spChg>
        <pc:spChg chg="add mod">
          <ac:chgData name="DAOUBI Younes" userId="S::ydaoubi@helb-prigogine.be::3e2b7528-6217-4839-91df-5f8ad2a50393" providerId="AD" clId="Web-{DD1C5AEB-0857-4DEC-8994-114B428EBEF2}" dt="2023-04-18T14:11:08.192" v="240" actId="20577"/>
          <ac:spMkLst>
            <pc:docMk/>
            <pc:sldMk cId="0" sldId="259"/>
            <ac:spMk id="10" creationId="{31630447-6B3C-AD85-5551-BC2610BBD5C9}"/>
          </ac:spMkLst>
        </pc:spChg>
        <pc:picChg chg="add del mod">
          <ac:chgData name="DAOUBI Younes" userId="S::ydaoubi@helb-prigogine.be::3e2b7528-6217-4839-91df-5f8ad2a50393" providerId="AD" clId="Web-{DD1C5AEB-0857-4DEC-8994-114B428EBEF2}" dt="2023-04-18T14:03:51.755" v="208"/>
          <ac:picMkLst>
            <pc:docMk/>
            <pc:sldMk cId="0" sldId="259"/>
            <ac:picMk id="3" creationId="{D4B051AC-5A5B-2F91-3416-5DC92A375F95}"/>
          </ac:picMkLst>
        </pc:picChg>
        <pc:picChg chg="add del mod">
          <ac:chgData name="DAOUBI Younes" userId="S::ydaoubi@helb-prigogine.be::3e2b7528-6217-4839-91df-5f8ad2a50393" providerId="AD" clId="Web-{DD1C5AEB-0857-4DEC-8994-114B428EBEF2}" dt="2023-04-18T14:06:57.527" v="213"/>
          <ac:picMkLst>
            <pc:docMk/>
            <pc:sldMk cId="0" sldId="259"/>
            <ac:picMk id="5" creationId="{BA2D46FF-8C38-B220-9852-DDEA749B8BDC}"/>
          </ac:picMkLst>
        </pc:picChg>
        <pc:picChg chg="add del mod">
          <ac:chgData name="DAOUBI Younes" userId="S::ydaoubi@helb-prigogine.be::3e2b7528-6217-4839-91df-5f8ad2a50393" providerId="AD" clId="Web-{DD1C5AEB-0857-4DEC-8994-114B428EBEF2}" dt="2023-04-18T14:06:10.088" v="212"/>
          <ac:picMkLst>
            <pc:docMk/>
            <pc:sldMk cId="0" sldId="259"/>
            <ac:picMk id="6" creationId="{BF18C57E-A9C7-F50F-85E1-0E098FDF71BC}"/>
          </ac:picMkLst>
        </pc:picChg>
        <pc:picChg chg="add mod">
          <ac:chgData name="DAOUBI Younes" userId="S::ydaoubi@helb-prigogine.be::3e2b7528-6217-4839-91df-5f8ad2a50393" providerId="AD" clId="Web-{DD1C5AEB-0857-4DEC-8994-114B428EBEF2}" dt="2023-04-18T14:08:44.187" v="219" actId="1076"/>
          <ac:picMkLst>
            <pc:docMk/>
            <pc:sldMk cId="0" sldId="259"/>
            <ac:picMk id="7" creationId="{8BA6ECD2-5EFB-DE74-6356-9CCDBC6D6E35}"/>
          </ac:picMkLst>
        </pc:picChg>
        <pc:picChg chg="add mod">
          <ac:chgData name="DAOUBI Younes" userId="S::ydaoubi@helb-prigogine.be::3e2b7528-6217-4839-91df-5f8ad2a50393" providerId="AD" clId="Web-{DD1C5AEB-0857-4DEC-8994-114B428EBEF2}" dt="2023-04-18T14:10:30.160" v="232" actId="1076"/>
          <ac:picMkLst>
            <pc:docMk/>
            <pc:sldMk cId="0" sldId="259"/>
            <ac:picMk id="9" creationId="{11379B7D-1A3A-2FD7-8A87-0260F3E14BC0}"/>
          </ac:picMkLst>
        </pc:picChg>
      </pc:sldChg>
      <pc:sldChg chg="addSp delSp modSp delAnim">
        <pc:chgData name="DAOUBI Younes" userId="S::ydaoubi@helb-prigogine.be::3e2b7528-6217-4839-91df-5f8ad2a50393" providerId="AD" clId="Web-{DD1C5AEB-0857-4DEC-8994-114B428EBEF2}" dt="2023-04-18T14:16:03.515" v="280" actId="1076"/>
        <pc:sldMkLst>
          <pc:docMk/>
          <pc:sldMk cId="2129946179" sldId="267"/>
        </pc:sldMkLst>
        <pc:spChg chg="add mod">
          <ac:chgData name="DAOUBI Younes" userId="S::ydaoubi@helb-prigogine.be::3e2b7528-6217-4839-91df-5f8ad2a50393" providerId="AD" clId="Web-{DD1C5AEB-0857-4DEC-8994-114B428EBEF2}" dt="2023-04-18T13:56:09.551" v="162" actId="20577"/>
          <ac:spMkLst>
            <pc:docMk/>
            <pc:sldMk cId="2129946179" sldId="267"/>
            <ac:spMk id="4" creationId="{0AB3EAA1-3F90-D7C5-7752-A775C6FC77A0}"/>
          </ac:spMkLst>
        </pc:spChg>
        <pc:spChg chg="add del mod">
          <ac:chgData name="DAOUBI Younes" userId="S::ydaoubi@helb-prigogine.be::3e2b7528-6217-4839-91df-5f8ad2a50393" providerId="AD" clId="Web-{DD1C5AEB-0857-4DEC-8994-114B428EBEF2}" dt="2023-04-18T14:14:38.512" v="261"/>
          <ac:spMkLst>
            <pc:docMk/>
            <pc:sldMk cId="2129946179" sldId="267"/>
            <ac:spMk id="9" creationId="{09770C62-2F5D-944D-6B52-16A2C9FCD1AA}"/>
          </ac:spMkLst>
        </pc:spChg>
        <pc:spChg chg="add mod">
          <ac:chgData name="DAOUBI Younes" userId="S::ydaoubi@helb-prigogine.be::3e2b7528-6217-4839-91df-5f8ad2a50393" providerId="AD" clId="Web-{DD1C5AEB-0857-4DEC-8994-114B428EBEF2}" dt="2023-04-18T13:48:53.271" v="87" actId="1076"/>
          <ac:spMkLst>
            <pc:docMk/>
            <pc:sldMk cId="2129946179" sldId="267"/>
            <ac:spMk id="10" creationId="{70D1F06C-887A-C8DF-C847-BF5F767DE732}"/>
          </ac:spMkLst>
        </pc:spChg>
        <pc:spChg chg="add mod">
          <ac:chgData name="DAOUBI Younes" userId="S::ydaoubi@helb-prigogine.be::3e2b7528-6217-4839-91df-5f8ad2a50393" providerId="AD" clId="Web-{DD1C5AEB-0857-4DEC-8994-114B428EBEF2}" dt="2023-04-18T13:52:16.090" v="115" actId="20577"/>
          <ac:spMkLst>
            <pc:docMk/>
            <pc:sldMk cId="2129946179" sldId="267"/>
            <ac:spMk id="15" creationId="{74ED972E-BC3B-CFCF-5AAE-802785AFD543}"/>
          </ac:spMkLst>
        </pc:spChg>
        <pc:spChg chg="add mod">
          <ac:chgData name="DAOUBI Younes" userId="S::ydaoubi@helb-prigogine.be::3e2b7528-6217-4839-91df-5f8ad2a50393" providerId="AD" clId="Web-{DD1C5AEB-0857-4DEC-8994-114B428EBEF2}" dt="2023-04-18T14:12:34.695" v="244" actId="20577"/>
          <ac:spMkLst>
            <pc:docMk/>
            <pc:sldMk cId="2129946179" sldId="267"/>
            <ac:spMk id="16" creationId="{EE003F70-6EF6-344F-C094-05152C95CCCC}"/>
          </ac:spMkLst>
        </pc:spChg>
        <pc:spChg chg="add mod">
          <ac:chgData name="DAOUBI Younes" userId="S::ydaoubi@helb-prigogine.be::3e2b7528-6217-4839-91df-5f8ad2a50393" providerId="AD" clId="Web-{DD1C5AEB-0857-4DEC-8994-114B428EBEF2}" dt="2023-04-18T14:15:56.358" v="278" actId="1076"/>
          <ac:spMkLst>
            <pc:docMk/>
            <pc:sldMk cId="2129946179" sldId="267"/>
            <ac:spMk id="18" creationId="{8297BECC-F2B3-882B-352A-4431C9F800A0}"/>
          </ac:spMkLst>
        </pc:spChg>
        <pc:spChg chg="add del mod">
          <ac:chgData name="DAOUBI Younes" userId="S::ydaoubi@helb-prigogine.be::3e2b7528-6217-4839-91df-5f8ad2a50393" providerId="AD" clId="Web-{DD1C5AEB-0857-4DEC-8994-114B428EBEF2}" dt="2023-04-18T13:54:35.829" v="154"/>
          <ac:spMkLst>
            <pc:docMk/>
            <pc:sldMk cId="2129946179" sldId="267"/>
            <ac:spMk id="20" creationId="{2A861326-ECDE-4CB8-2630-B11D610D120F}"/>
          </ac:spMkLst>
        </pc:spChg>
        <pc:spChg chg="add del mod">
          <ac:chgData name="DAOUBI Younes" userId="S::ydaoubi@helb-prigogine.be::3e2b7528-6217-4839-91df-5f8ad2a50393" providerId="AD" clId="Web-{DD1C5AEB-0857-4DEC-8994-114B428EBEF2}" dt="2023-04-18T14:14:07.151" v="255"/>
          <ac:spMkLst>
            <pc:docMk/>
            <pc:sldMk cId="2129946179" sldId="267"/>
            <ac:spMk id="22" creationId="{29052B3A-A1D2-629E-8E7C-41F68D865F00}"/>
          </ac:spMkLst>
        </pc:spChg>
        <pc:spChg chg="del">
          <ac:chgData name="DAOUBI Younes" userId="S::ydaoubi@helb-prigogine.be::3e2b7528-6217-4839-91df-5f8ad2a50393" providerId="AD" clId="Web-{DD1C5AEB-0857-4DEC-8994-114B428EBEF2}" dt="2023-04-18T13:33:49.349" v="16"/>
          <ac:spMkLst>
            <pc:docMk/>
            <pc:sldMk cId="2129946179" sldId="267"/>
            <ac:spMk id="237" creationId="{63012A83-7F0D-D7ED-A202-AD594C9A0030}"/>
          </ac:spMkLst>
        </pc:spChg>
        <pc:spChg chg="del mod">
          <ac:chgData name="DAOUBI Younes" userId="S::ydaoubi@helb-prigogine.be::3e2b7528-6217-4839-91df-5f8ad2a50393" providerId="AD" clId="Web-{DD1C5AEB-0857-4DEC-8994-114B428EBEF2}" dt="2023-04-18T13:33:33.817" v="13"/>
          <ac:spMkLst>
            <pc:docMk/>
            <pc:sldMk cId="2129946179" sldId="267"/>
            <ac:spMk id="238" creationId="{37E18BA9-30C8-8201-3732-67D5E9843D0A}"/>
          </ac:spMkLst>
        </pc:spChg>
        <pc:spChg chg="add del mod">
          <ac:chgData name="DAOUBI Younes" userId="S::ydaoubi@helb-prigogine.be::3e2b7528-6217-4839-91df-5f8ad2a50393" providerId="AD" clId="Web-{DD1C5AEB-0857-4DEC-8994-114B428EBEF2}" dt="2023-04-18T13:33:30.801" v="12"/>
          <ac:spMkLst>
            <pc:docMk/>
            <pc:sldMk cId="2129946179" sldId="267"/>
            <ac:spMk id="239" creationId="{17F2EA3D-A573-07FA-52EF-090C6F2315C0}"/>
          </ac:spMkLst>
        </pc:spChg>
        <pc:spChg chg="add del">
          <ac:chgData name="DAOUBI Younes" userId="S::ydaoubi@helb-prigogine.be::3e2b7528-6217-4839-91df-5f8ad2a50393" providerId="AD" clId="Web-{DD1C5AEB-0857-4DEC-8994-114B428EBEF2}" dt="2023-04-18T13:33:39.473" v="14"/>
          <ac:spMkLst>
            <pc:docMk/>
            <pc:sldMk cId="2129946179" sldId="267"/>
            <ac:spMk id="240" creationId="{F314A821-69E5-E706-0ADC-0A443F1878AD}"/>
          </ac:spMkLst>
        </pc:spChg>
        <pc:spChg chg="del mod">
          <ac:chgData name="DAOUBI Younes" userId="S::ydaoubi@helb-prigogine.be::3e2b7528-6217-4839-91df-5f8ad2a50393" providerId="AD" clId="Web-{DD1C5AEB-0857-4DEC-8994-114B428EBEF2}" dt="2023-04-18T13:43:15.493" v="34"/>
          <ac:spMkLst>
            <pc:docMk/>
            <pc:sldMk cId="2129946179" sldId="267"/>
            <ac:spMk id="375" creationId="{B47879D9-6537-92EF-37D5-AAD718262245}"/>
          </ac:spMkLst>
        </pc:spChg>
        <pc:spChg chg="del mod">
          <ac:chgData name="DAOUBI Younes" userId="S::ydaoubi@helb-prigogine.be::3e2b7528-6217-4839-91df-5f8ad2a50393" providerId="AD" clId="Web-{DD1C5AEB-0857-4DEC-8994-114B428EBEF2}" dt="2023-04-18T13:43:12.290" v="33"/>
          <ac:spMkLst>
            <pc:docMk/>
            <pc:sldMk cId="2129946179" sldId="267"/>
            <ac:spMk id="376" creationId="{C24E091F-3A19-0428-39B5-22BDFE93C9C8}"/>
          </ac:spMkLst>
        </pc:spChg>
        <pc:graphicFrameChg chg="add del mod modGraphic">
          <ac:chgData name="DAOUBI Younes" userId="S::ydaoubi@helb-prigogine.be::3e2b7528-6217-4839-91df-5f8ad2a50393" providerId="AD" clId="Web-{DD1C5AEB-0857-4DEC-8994-114B428EBEF2}" dt="2023-04-18T13:36:44.417" v="20"/>
          <ac:graphicFrameMkLst>
            <pc:docMk/>
            <pc:sldMk cId="2129946179" sldId="267"/>
            <ac:graphicFrameMk id="61" creationId="{71AC8C79-D392-E7C9-1A0F-2FF01DE19558}"/>
          </ac:graphicFrameMkLst>
        </pc:graphicFrameChg>
        <pc:graphicFrameChg chg="del">
          <ac:chgData name="DAOUBI Younes" userId="S::ydaoubi@helb-prigogine.be::3e2b7528-6217-4839-91df-5f8ad2a50393" providerId="AD" clId="Web-{DD1C5AEB-0857-4DEC-8994-114B428EBEF2}" dt="2023-04-18T13:36:01.447" v="18"/>
          <ac:graphicFrameMkLst>
            <pc:docMk/>
            <pc:sldMk cId="2129946179" sldId="267"/>
            <ac:graphicFrameMk id="244" creationId="{001D5BDA-8C6A-70A6-0058-EF41EB3E274B}"/>
          </ac:graphicFrameMkLst>
        </pc:graphicFrameChg>
        <pc:picChg chg="add mod ord">
          <ac:chgData name="DAOUBI Younes" userId="S::ydaoubi@helb-prigogine.be::3e2b7528-6217-4839-91df-5f8ad2a50393" providerId="AD" clId="Web-{DD1C5AEB-0857-4DEC-8994-114B428EBEF2}" dt="2023-04-18T14:15:22.654" v="270"/>
          <ac:picMkLst>
            <pc:docMk/>
            <pc:sldMk cId="2129946179" sldId="267"/>
            <ac:picMk id="21" creationId="{F29E00F4-D7D1-E2C8-BC3D-A05421B59D5A}"/>
          </ac:picMkLst>
        </pc:picChg>
        <pc:picChg chg="add mod ord">
          <ac:chgData name="DAOUBI Younes" userId="S::ydaoubi@helb-prigogine.be::3e2b7528-6217-4839-91df-5f8ad2a50393" providerId="AD" clId="Web-{DD1C5AEB-0857-4DEC-8994-114B428EBEF2}" dt="2023-04-18T14:16:03.515" v="280" actId="1076"/>
          <ac:picMkLst>
            <pc:docMk/>
            <pc:sldMk cId="2129946179" sldId="267"/>
            <ac:picMk id="23" creationId="{F96B84DB-F53A-BE33-B401-FC376F0D09EE}"/>
          </ac:picMkLst>
        </pc:picChg>
        <pc:picChg chg="add del">
          <ac:chgData name="DAOUBI Younes" userId="S::ydaoubi@helb-prigogine.be::3e2b7528-6217-4839-91df-5f8ad2a50393" providerId="AD" clId="Web-{DD1C5AEB-0857-4DEC-8994-114B428EBEF2}" dt="2023-04-18T13:33:52.208" v="17"/>
          <ac:picMkLst>
            <pc:docMk/>
            <pc:sldMk cId="2129946179" sldId="267"/>
            <ac:picMk id="236" creationId="{67779CEB-B324-9319-AEAD-EAD0B6C1F009}"/>
          </ac:picMkLst>
        </pc:picChg>
        <pc:picChg chg="add del">
          <ac:chgData name="DAOUBI Younes" userId="S::ydaoubi@helb-prigogine.be::3e2b7528-6217-4839-91df-5f8ad2a50393" providerId="AD" clId="Web-{DD1C5AEB-0857-4DEC-8994-114B428EBEF2}" dt="2023-04-18T13:33:46.177" v="15"/>
          <ac:picMkLst>
            <pc:docMk/>
            <pc:sldMk cId="2129946179" sldId="267"/>
            <ac:picMk id="242" creationId="{679F5014-ED42-B3F7-AA63-60A246A5D63B}"/>
          </ac:picMkLst>
        </pc:picChg>
        <pc:cxnChg chg="add mod">
          <ac:chgData name="DAOUBI Younes" userId="S::ydaoubi@helb-prigogine.be::3e2b7528-6217-4839-91df-5f8ad2a50393" providerId="AD" clId="Web-{DD1C5AEB-0857-4DEC-8994-114B428EBEF2}" dt="2023-04-18T14:14:45.465" v="263" actId="14100"/>
          <ac:cxnSpMkLst>
            <pc:docMk/>
            <pc:sldMk cId="2129946179" sldId="267"/>
            <ac:cxnSpMk id="7" creationId="{D5578498-F046-95D4-F674-0B60391932D4}"/>
          </ac:cxnSpMkLst>
        </pc:cxnChg>
        <pc:cxnChg chg="add mod">
          <ac:chgData name="DAOUBI Younes" userId="S::ydaoubi@helb-prigogine.be::3e2b7528-6217-4839-91df-5f8ad2a50393" providerId="AD" clId="Web-{DD1C5AEB-0857-4DEC-8994-114B428EBEF2}" dt="2023-04-18T14:15:13.404" v="269" actId="14100"/>
          <ac:cxnSpMkLst>
            <pc:docMk/>
            <pc:sldMk cId="2129946179" sldId="267"/>
            <ac:cxnSpMk id="8" creationId="{A4A8121E-B445-7D8C-DF14-B2C3E90D7260}"/>
          </ac:cxnSpMkLst>
        </pc:cxnChg>
        <pc:cxnChg chg="add mod">
          <ac:chgData name="DAOUBI Younes" userId="S::ydaoubi@helb-prigogine.be::3e2b7528-6217-4839-91df-5f8ad2a50393" providerId="AD" clId="Web-{DD1C5AEB-0857-4DEC-8994-114B428EBEF2}" dt="2023-04-18T14:15:41.092" v="274" actId="1076"/>
          <ac:cxnSpMkLst>
            <pc:docMk/>
            <pc:sldMk cId="2129946179" sldId="267"/>
            <ac:cxnSpMk id="11" creationId="{23DF6B7C-340E-6A7F-1840-FC135203F0A1}"/>
          </ac:cxnSpMkLst>
        </pc:cxnChg>
        <pc:cxnChg chg="add mod">
          <ac:chgData name="DAOUBI Younes" userId="S::ydaoubi@helb-prigogine.be::3e2b7528-6217-4839-91df-5f8ad2a50393" providerId="AD" clId="Web-{DD1C5AEB-0857-4DEC-8994-114B428EBEF2}" dt="2023-04-18T14:15:36.436" v="273" actId="1076"/>
          <ac:cxnSpMkLst>
            <pc:docMk/>
            <pc:sldMk cId="2129946179" sldId="267"/>
            <ac:cxnSpMk id="12" creationId="{65242E52-60EA-F37D-24FB-94B65EE00BBF}"/>
          </ac:cxnSpMkLst>
        </pc:cxnChg>
        <pc:cxnChg chg="add del mod">
          <ac:chgData name="DAOUBI Younes" userId="S::ydaoubi@helb-prigogine.be::3e2b7528-6217-4839-91df-5f8ad2a50393" providerId="AD" clId="Web-{DD1C5AEB-0857-4DEC-8994-114B428EBEF2}" dt="2023-04-18T13:48:43.427" v="84"/>
          <ac:cxnSpMkLst>
            <pc:docMk/>
            <pc:sldMk cId="2129946179" sldId="267"/>
            <ac:cxnSpMk id="13" creationId="{6F142DCB-E172-11FB-84ED-AEEB8B24CB3F}"/>
          </ac:cxnSpMkLst>
        </pc:cxnChg>
        <pc:cxnChg chg="add del mod">
          <ac:chgData name="DAOUBI Younes" userId="S::ydaoubi@helb-prigogine.be::3e2b7528-6217-4839-91df-5f8ad2a50393" providerId="AD" clId="Web-{DD1C5AEB-0857-4DEC-8994-114B428EBEF2}" dt="2023-04-18T13:48:57.880" v="88"/>
          <ac:cxnSpMkLst>
            <pc:docMk/>
            <pc:sldMk cId="2129946179" sldId="267"/>
            <ac:cxnSpMk id="14" creationId="{6B32670A-7A66-AAE2-BE8C-6333A0A7047F}"/>
          </ac:cxnSpMkLst>
        </pc:cxnChg>
        <pc:cxnChg chg="add mod">
          <ac:chgData name="DAOUBI Younes" userId="S::ydaoubi@helb-prigogine.be::3e2b7528-6217-4839-91df-5f8ad2a50393" providerId="AD" clId="Web-{DD1C5AEB-0857-4DEC-8994-114B428EBEF2}" dt="2023-04-18T14:15:52.468" v="277" actId="1076"/>
          <ac:cxnSpMkLst>
            <pc:docMk/>
            <pc:sldMk cId="2129946179" sldId="267"/>
            <ac:cxnSpMk id="17" creationId="{720D76ED-64AE-9D75-0FD2-716A27D67BD2}"/>
          </ac:cxnSpMkLst>
        </pc:cxnChg>
        <pc:cxnChg chg="add del mod">
          <ac:chgData name="DAOUBI Younes" userId="S::ydaoubi@helb-prigogine.be::3e2b7528-6217-4839-91df-5f8ad2a50393" providerId="AD" clId="Web-{DD1C5AEB-0857-4DEC-8994-114B428EBEF2}" dt="2023-04-18T13:54:39.705" v="155"/>
          <ac:cxnSpMkLst>
            <pc:docMk/>
            <pc:sldMk cId="2129946179" sldId="267"/>
            <ac:cxnSpMk id="19" creationId="{4C154B51-B546-2531-7C21-4F9A2386EE02}"/>
          </ac:cxnSpMkLst>
        </pc:cxnChg>
        <pc:cxnChg chg="del">
          <ac:chgData name="DAOUBI Younes" userId="S::ydaoubi@helb-prigogine.be::3e2b7528-6217-4839-91df-5f8ad2a50393" providerId="AD" clId="Web-{DD1C5AEB-0857-4DEC-8994-114B428EBEF2}" dt="2023-04-18T13:36:54.105" v="21"/>
          <ac:cxnSpMkLst>
            <pc:docMk/>
            <pc:sldMk cId="2129946179" sldId="267"/>
            <ac:cxnSpMk id="344" creationId="{9B049D80-F0D8-FE3F-1306-8F617CA3AA78}"/>
          </ac:cxnSpMkLst>
        </pc:cxnChg>
      </pc:sldChg>
    </pc:docChg>
  </pc:docChgLst>
  <pc:docChgLst>
    <pc:chgData name="DAOUBI Younes" userId="S::ydaoubi@helb-prigogine.be::3e2b7528-6217-4839-91df-5f8ad2a50393" providerId="AD" clId="Web-{6C5E2F82-EF24-4E7F-8D6E-84859D822D77}"/>
    <pc:docChg chg="modSld">
      <pc:chgData name="DAOUBI Younes" userId="S::ydaoubi@helb-prigogine.be::3e2b7528-6217-4839-91df-5f8ad2a50393" providerId="AD" clId="Web-{6C5E2F82-EF24-4E7F-8D6E-84859D822D77}" dt="2023-04-18T00:13:32.813" v="445" actId="1076"/>
      <pc:docMkLst>
        <pc:docMk/>
      </pc:docMkLst>
      <pc:sldChg chg="modSp">
        <pc:chgData name="DAOUBI Younes" userId="S::ydaoubi@helb-prigogine.be::3e2b7528-6217-4839-91df-5f8ad2a50393" providerId="AD" clId="Web-{6C5E2F82-EF24-4E7F-8D6E-84859D822D77}" dt="2023-04-17T23:56:26.691" v="4" actId="20577"/>
        <pc:sldMkLst>
          <pc:docMk/>
          <pc:sldMk cId="0" sldId="258"/>
        </pc:sldMkLst>
        <pc:spChg chg="mod">
          <ac:chgData name="DAOUBI Younes" userId="S::ydaoubi@helb-prigogine.be::3e2b7528-6217-4839-91df-5f8ad2a50393" providerId="AD" clId="Web-{6C5E2F82-EF24-4E7F-8D6E-84859D822D77}" dt="2023-04-17T23:56:26.691" v="4" actId="20577"/>
          <ac:spMkLst>
            <pc:docMk/>
            <pc:sldMk cId="0" sldId="258"/>
            <ac:spMk id="93" creationId="{00000000-0000-0000-0000-000000000000}"/>
          </ac:spMkLst>
        </pc:spChg>
      </pc:sldChg>
      <pc:sldChg chg="addSp modSp">
        <pc:chgData name="DAOUBI Younes" userId="S::ydaoubi@helb-prigogine.be::3e2b7528-6217-4839-91df-5f8ad2a50393" providerId="AD" clId="Web-{6C5E2F82-EF24-4E7F-8D6E-84859D822D77}" dt="2023-04-18T00:13:32.813" v="445" actId="1076"/>
        <pc:sldMkLst>
          <pc:docMk/>
          <pc:sldMk cId="0" sldId="259"/>
        </pc:sldMkLst>
        <pc:spChg chg="add mod">
          <ac:chgData name="DAOUBI Younes" userId="S::ydaoubi@helb-prigogine.be::3e2b7528-6217-4839-91df-5f8ad2a50393" providerId="AD" clId="Web-{6C5E2F82-EF24-4E7F-8D6E-84859D822D77}" dt="2023-04-18T00:13:32.813" v="445" actId="1076"/>
          <ac:spMkLst>
            <pc:docMk/>
            <pc:sldMk cId="0" sldId="259"/>
            <ac:spMk id="2" creationId="{92907B6D-6BC7-59ED-DB1B-57D31F861D9C}"/>
          </ac:spMkLst>
        </pc:spChg>
      </pc:sldChg>
    </pc:docChg>
  </pc:docChgLst>
  <pc:docChgLst>
    <pc:chgData name="DONNAY Basile" userId="S::bdonnay@helb-prigogine.be::b69483c9-db72-408d-8e47-dc5a7c03cfa0" providerId="AD" clId="Web-{FFBB044A-575B-4E77-8759-9E07124B077D}"/>
    <pc:docChg chg="modSld">
      <pc:chgData name="DONNAY Basile" userId="S::bdonnay@helb-prigogine.be::b69483c9-db72-408d-8e47-dc5a7c03cfa0" providerId="AD" clId="Web-{FFBB044A-575B-4E77-8759-9E07124B077D}" dt="2023-04-18T14:22:27.763" v="21" actId="1076"/>
      <pc:docMkLst>
        <pc:docMk/>
      </pc:docMkLst>
      <pc:sldChg chg="addSp modSp">
        <pc:chgData name="DONNAY Basile" userId="S::bdonnay@helb-prigogine.be::b69483c9-db72-408d-8e47-dc5a7c03cfa0" providerId="AD" clId="Web-{FFBB044A-575B-4E77-8759-9E07124B077D}" dt="2023-04-18T14:22:27.763" v="21" actId="1076"/>
        <pc:sldMkLst>
          <pc:docMk/>
          <pc:sldMk cId="1290118408" sldId="266"/>
        </pc:sldMkLst>
        <pc:picChg chg="add mod modCrop">
          <ac:chgData name="DONNAY Basile" userId="S::bdonnay@helb-prigogine.be::b69483c9-db72-408d-8e47-dc5a7c03cfa0" providerId="AD" clId="Web-{FFBB044A-575B-4E77-8759-9E07124B077D}" dt="2023-04-18T14:22:27.763" v="21" actId="1076"/>
          <ac:picMkLst>
            <pc:docMk/>
            <pc:sldMk cId="1290118408" sldId="266"/>
            <ac:picMk id="2" creationId="{D9A3D01F-27C5-7F28-DFE7-F81990DDE150}"/>
          </ac:picMkLst>
        </pc:picChg>
        <pc:picChg chg="mod modCrop">
          <ac:chgData name="DONNAY Basile" userId="S::bdonnay@helb-prigogine.be::b69483c9-db72-408d-8e47-dc5a7c03cfa0" providerId="AD" clId="Web-{FFBB044A-575B-4E77-8759-9E07124B077D}" dt="2023-04-18T14:22:27.747" v="20" actId="1076"/>
          <ac:picMkLst>
            <pc:docMk/>
            <pc:sldMk cId="1290118408" sldId="266"/>
            <ac:picMk id="4" creationId="{57F179F3-A51F-C0B7-C784-5D73B2CDB200}"/>
          </ac:picMkLst>
        </pc:picChg>
      </pc:sldChg>
      <pc:sldChg chg="modSp">
        <pc:chgData name="DONNAY Basile" userId="S::bdonnay@helb-prigogine.be::b69483c9-db72-408d-8e47-dc5a7c03cfa0" providerId="AD" clId="Web-{FFBB044A-575B-4E77-8759-9E07124B077D}" dt="2023-04-18T14:01:28.311" v="11" actId="20577"/>
        <pc:sldMkLst>
          <pc:docMk/>
          <pc:sldMk cId="2129946179" sldId="267"/>
        </pc:sldMkLst>
        <pc:spChg chg="mod">
          <ac:chgData name="DONNAY Basile" userId="S::bdonnay@helb-prigogine.be::b69483c9-db72-408d-8e47-dc5a7c03cfa0" providerId="AD" clId="Web-{FFBB044A-575B-4E77-8759-9E07124B077D}" dt="2023-04-18T14:01:28.311" v="11" actId="20577"/>
          <ac:spMkLst>
            <pc:docMk/>
            <pc:sldMk cId="2129946179" sldId="267"/>
            <ac:spMk id="15" creationId="{74ED972E-BC3B-CFCF-5AAE-802785AFD543}"/>
          </ac:spMkLst>
        </pc:spChg>
      </pc:sldChg>
    </pc:docChg>
  </pc:docChgLst>
  <pc:docChgLst>
    <pc:chgData name="DAOUBI Younes" userId="S::ydaoubi@helb-prigogine.be::3e2b7528-6217-4839-91df-5f8ad2a50393" providerId="AD" clId="Web-{A722CFC8-1A9C-4398-931B-CB891247A200}"/>
    <pc:docChg chg="modSld">
      <pc:chgData name="DAOUBI Younes" userId="S::ydaoubi@helb-prigogine.be::3e2b7528-6217-4839-91df-5f8ad2a50393" providerId="AD" clId="Web-{A722CFC8-1A9C-4398-931B-CB891247A200}" dt="2023-04-18T20:55:15.828" v="1" actId="20577"/>
      <pc:docMkLst>
        <pc:docMk/>
      </pc:docMkLst>
      <pc:sldChg chg="modSp">
        <pc:chgData name="DAOUBI Younes" userId="S::ydaoubi@helb-prigogine.be::3e2b7528-6217-4839-91df-5f8ad2a50393" providerId="AD" clId="Web-{A722CFC8-1A9C-4398-931B-CB891247A200}" dt="2023-04-18T20:55:15.828" v="1" actId="20577"/>
        <pc:sldMkLst>
          <pc:docMk/>
          <pc:sldMk cId="0" sldId="259"/>
        </pc:sldMkLst>
        <pc:spChg chg="mod">
          <ac:chgData name="DAOUBI Younes" userId="S::ydaoubi@helb-prigogine.be::3e2b7528-6217-4839-91df-5f8ad2a50393" providerId="AD" clId="Web-{A722CFC8-1A9C-4398-931B-CB891247A200}" dt="2023-04-18T20:55:15.828" v="1" actId="20577"/>
          <ac:spMkLst>
            <pc:docMk/>
            <pc:sldMk cId="0" sldId="259"/>
            <ac:spMk id="10" creationId="{31630447-6B3C-AD85-5551-BC2610BBD5C9}"/>
          </ac:spMkLst>
        </pc:spChg>
      </pc:sldChg>
    </pc:docChg>
  </pc:docChgLst>
  <pc:docChgLst>
    <pc:chgData name="ASSOU Hicham" userId="S::hassou@helb-prigogine.be::c322a0db-7f46-4242-82f4-3df241b242ba" providerId="AD" clId="Web-{268D8E19-6CC7-4497-802F-39D027A7DA3D}"/>
    <pc:docChg chg="addSld modSld">
      <pc:chgData name="ASSOU Hicham" userId="S::hassou@helb-prigogine.be::c322a0db-7f46-4242-82f4-3df241b242ba" providerId="AD" clId="Web-{268D8E19-6CC7-4497-802F-39D027A7DA3D}" dt="2023-04-18T01:53:16.805" v="143" actId="1076"/>
      <pc:docMkLst>
        <pc:docMk/>
      </pc:docMkLst>
      <pc:sldChg chg="addSp delSp modSp">
        <pc:chgData name="ASSOU Hicham" userId="S::hassou@helb-prigogine.be::c322a0db-7f46-4242-82f4-3df241b242ba" providerId="AD" clId="Web-{268D8E19-6CC7-4497-802F-39D027A7DA3D}" dt="2023-04-18T01:51:22.583" v="105"/>
        <pc:sldMkLst>
          <pc:docMk/>
          <pc:sldMk cId="0" sldId="259"/>
        </pc:sldMkLst>
        <pc:spChg chg="mod">
          <ac:chgData name="ASSOU Hicham" userId="S::hassou@helb-prigogine.be::c322a0db-7f46-4242-82f4-3df241b242ba" providerId="AD" clId="Web-{268D8E19-6CC7-4497-802F-39D027A7DA3D}" dt="2023-04-18T01:39:20.855" v="100" actId="14100"/>
          <ac:spMkLst>
            <pc:docMk/>
            <pc:sldMk cId="0" sldId="259"/>
            <ac:spMk id="2" creationId="{92907B6D-6BC7-59ED-DB1B-57D31F861D9C}"/>
          </ac:spMkLst>
        </pc:spChg>
        <pc:picChg chg="add del mod">
          <ac:chgData name="ASSOU Hicham" userId="S::hassou@helb-prigogine.be::c322a0db-7f46-4242-82f4-3df241b242ba" providerId="AD" clId="Web-{268D8E19-6CC7-4497-802F-39D027A7DA3D}" dt="2023-04-18T01:51:22.583" v="105"/>
          <ac:picMkLst>
            <pc:docMk/>
            <pc:sldMk cId="0" sldId="259"/>
            <ac:picMk id="3" creationId="{A3721D22-46C9-535D-698C-B9C9E54F17D0}"/>
          </ac:picMkLst>
        </pc:picChg>
      </pc:sldChg>
      <pc:sldChg chg="delSp modSp">
        <pc:chgData name="ASSOU Hicham" userId="S::hassou@helb-prigogine.be::c322a0db-7f46-4242-82f4-3df241b242ba" providerId="AD" clId="Web-{268D8E19-6CC7-4497-802F-39D027A7DA3D}" dt="2023-04-18T00:22:16.419" v="99" actId="1076"/>
        <pc:sldMkLst>
          <pc:docMk/>
          <pc:sldMk cId="882224456" sldId="263"/>
        </pc:sldMkLst>
        <pc:spChg chg="mod">
          <ac:chgData name="ASSOU Hicham" userId="S::hassou@helb-prigogine.be::c322a0db-7f46-4242-82f4-3df241b242ba" providerId="AD" clId="Web-{268D8E19-6CC7-4497-802F-39D027A7DA3D}" dt="2023-04-18T00:22:16.419" v="99" actId="1076"/>
          <ac:spMkLst>
            <pc:docMk/>
            <pc:sldMk cId="882224456" sldId="263"/>
            <ac:spMk id="2" creationId="{1626EE76-CB9E-DB78-8B20-4FB16ACEA57E}"/>
          </ac:spMkLst>
        </pc:spChg>
        <pc:spChg chg="del">
          <ac:chgData name="ASSOU Hicham" userId="S::hassou@helb-prigogine.be::c322a0db-7f46-4242-82f4-3df241b242ba" providerId="AD" clId="Web-{268D8E19-6CC7-4497-802F-39D027A7DA3D}" dt="2023-04-18T00:22:05.763" v="95"/>
          <ac:spMkLst>
            <pc:docMk/>
            <pc:sldMk cId="882224456" sldId="263"/>
            <ac:spMk id="3" creationId="{C8B61B27-1820-A1BB-DF8D-CF79EA6B7EE6}"/>
          </ac:spMkLst>
        </pc:spChg>
        <pc:picChg chg="mod">
          <ac:chgData name="ASSOU Hicham" userId="S::hassou@helb-prigogine.be::c322a0db-7f46-4242-82f4-3df241b242ba" providerId="AD" clId="Web-{268D8E19-6CC7-4497-802F-39D027A7DA3D}" dt="2023-04-18T00:22:16.419" v="98" actId="1076"/>
          <ac:picMkLst>
            <pc:docMk/>
            <pc:sldMk cId="882224456" sldId="263"/>
            <ac:picMk id="1026" creationId="{CF8B59E3-6073-D6AC-D480-A860BD28F414}"/>
          </ac:picMkLst>
        </pc:picChg>
        <pc:picChg chg="del">
          <ac:chgData name="ASSOU Hicham" userId="S::hassou@helb-prigogine.be::c322a0db-7f46-4242-82f4-3df241b242ba" providerId="AD" clId="Web-{268D8E19-6CC7-4497-802F-39D027A7DA3D}" dt="2023-04-18T00:22:03.325" v="94"/>
          <ac:picMkLst>
            <pc:docMk/>
            <pc:sldMk cId="882224456" sldId="263"/>
            <ac:picMk id="1028" creationId="{375A1510-7ACC-5B33-57D3-0DC2C4D87506}"/>
          </ac:picMkLst>
        </pc:picChg>
      </pc:sldChg>
      <pc:sldChg chg="addSp delSp modSp add replId">
        <pc:chgData name="ASSOU Hicham" userId="S::hassou@helb-prigogine.be::c322a0db-7f46-4242-82f4-3df241b242ba" providerId="AD" clId="Web-{268D8E19-6CC7-4497-802F-39D027A7DA3D}" dt="2023-04-18T01:52:23.304" v="125" actId="20577"/>
        <pc:sldMkLst>
          <pc:docMk/>
          <pc:sldMk cId="28666465" sldId="265"/>
        </pc:sldMkLst>
        <pc:spChg chg="del mod">
          <ac:chgData name="ASSOU Hicham" userId="S::hassou@helb-prigogine.be::c322a0db-7f46-4242-82f4-3df241b242ba" providerId="AD" clId="Web-{268D8E19-6CC7-4497-802F-39D027A7DA3D}" dt="2023-04-18T01:51:28.067" v="107"/>
          <ac:spMkLst>
            <pc:docMk/>
            <pc:sldMk cId="28666465" sldId="265"/>
            <ac:spMk id="2" creationId="{92907B6D-6BC7-59ED-DB1B-57D31F861D9C}"/>
          </ac:spMkLst>
        </pc:spChg>
        <pc:spChg chg="add mod">
          <ac:chgData name="ASSOU Hicham" userId="S::hassou@helb-prigogine.be::c322a0db-7f46-4242-82f4-3df241b242ba" providerId="AD" clId="Web-{268D8E19-6CC7-4497-802F-39D027A7DA3D}" dt="2023-04-18T01:52:23.304" v="125" actId="20577"/>
          <ac:spMkLst>
            <pc:docMk/>
            <pc:sldMk cId="28666465" sldId="265"/>
            <ac:spMk id="4" creationId="{C88675EE-D3EC-9611-AEC2-B4D708930FD6}"/>
          </ac:spMkLst>
        </pc:spChg>
        <pc:picChg chg="mod">
          <ac:chgData name="ASSOU Hicham" userId="S::hassou@helb-prigogine.be::c322a0db-7f46-4242-82f4-3df241b242ba" providerId="AD" clId="Web-{268D8E19-6CC7-4497-802F-39D027A7DA3D}" dt="2023-04-18T01:51:34.708" v="110" actId="1076"/>
          <ac:picMkLst>
            <pc:docMk/>
            <pc:sldMk cId="28666465" sldId="265"/>
            <ac:picMk id="3" creationId="{A3721D22-46C9-535D-698C-B9C9E54F17D0}"/>
          </ac:picMkLst>
        </pc:picChg>
      </pc:sldChg>
      <pc:sldChg chg="addSp delSp modSp add replId">
        <pc:chgData name="ASSOU Hicham" userId="S::hassou@helb-prigogine.be::c322a0db-7f46-4242-82f4-3df241b242ba" providerId="AD" clId="Web-{268D8E19-6CC7-4497-802F-39D027A7DA3D}" dt="2023-04-18T01:53:16.805" v="143" actId="1076"/>
        <pc:sldMkLst>
          <pc:docMk/>
          <pc:sldMk cId="1290118408" sldId="266"/>
        </pc:sldMkLst>
        <pc:spChg chg="del">
          <ac:chgData name="ASSOU Hicham" userId="S::hassou@helb-prigogine.be::c322a0db-7f46-4242-82f4-3df241b242ba" providerId="AD" clId="Web-{268D8E19-6CC7-4497-802F-39D027A7DA3D}" dt="2023-04-18T01:52:33.882" v="127"/>
          <ac:spMkLst>
            <pc:docMk/>
            <pc:sldMk cId="1290118408" sldId="266"/>
            <ac:spMk id="2" creationId="{92907B6D-6BC7-59ED-DB1B-57D31F861D9C}"/>
          </ac:spMkLst>
        </pc:spChg>
        <pc:spChg chg="add mod">
          <ac:chgData name="ASSOU Hicham" userId="S::hassou@helb-prigogine.be::c322a0db-7f46-4242-82f4-3df241b242ba" providerId="AD" clId="Web-{268D8E19-6CC7-4497-802F-39D027A7DA3D}" dt="2023-04-18T01:53:16.805" v="143" actId="1076"/>
          <ac:spMkLst>
            <pc:docMk/>
            <pc:sldMk cId="1290118408" sldId="266"/>
            <ac:spMk id="5" creationId="{F10C7B26-0539-9773-AC54-9E2C4E6D6BA9}"/>
          </ac:spMkLst>
        </pc:spChg>
        <pc:picChg chg="del">
          <ac:chgData name="ASSOU Hicham" userId="S::hassou@helb-prigogine.be::c322a0db-7f46-4242-82f4-3df241b242ba" providerId="AD" clId="Web-{268D8E19-6CC7-4497-802F-39D027A7DA3D}" dt="2023-04-18T01:52:32.445" v="126"/>
          <ac:picMkLst>
            <pc:docMk/>
            <pc:sldMk cId="1290118408" sldId="266"/>
            <ac:picMk id="3" creationId="{A3721D22-46C9-535D-698C-B9C9E54F17D0}"/>
          </ac:picMkLst>
        </pc:picChg>
        <pc:picChg chg="add mod">
          <ac:chgData name="ASSOU Hicham" userId="S::hassou@helb-prigogine.be::c322a0db-7f46-4242-82f4-3df241b242ba" providerId="AD" clId="Web-{268D8E19-6CC7-4497-802F-39D027A7DA3D}" dt="2023-04-18T01:52:51.430" v="134" actId="1076"/>
          <ac:picMkLst>
            <pc:docMk/>
            <pc:sldMk cId="1290118408" sldId="266"/>
            <ac:picMk id="4" creationId="{57F179F3-A51F-C0B7-C784-5D73B2CDB200}"/>
          </ac:picMkLst>
        </pc:picChg>
      </pc:sldChg>
    </pc:docChg>
  </pc:docChgLst>
  <pc:docChgLst>
    <pc:chgData name="AFKIR Ridwane" userId="S::riafkir@helb-prigogine.be::01160594-7de6-490f-8980-5573d4df00c7" providerId="AD" clId="Web-{0BF503E4-A550-CA60-52EC-7D6E4B76B9D2}"/>
    <pc:docChg chg="addSld delSld modSld sldOrd">
      <pc:chgData name="AFKIR Ridwane" userId="S::riafkir@helb-prigogine.be::01160594-7de6-490f-8980-5573d4df00c7" providerId="AD" clId="Web-{0BF503E4-A550-CA60-52EC-7D6E4B76B9D2}" dt="2023-05-02T01:06:45.884" v="281" actId="1076"/>
      <pc:docMkLst>
        <pc:docMk/>
      </pc:docMkLst>
      <pc:sldChg chg="modSp">
        <pc:chgData name="AFKIR Ridwane" userId="S::riafkir@helb-prigogine.be::01160594-7de6-490f-8980-5573d4df00c7" providerId="AD" clId="Web-{0BF503E4-A550-CA60-52EC-7D6E4B76B9D2}" dt="2023-05-02T00:49:13.905" v="166" actId="20577"/>
        <pc:sldMkLst>
          <pc:docMk/>
          <pc:sldMk cId="0" sldId="257"/>
        </pc:sldMkLst>
        <pc:spChg chg="mod">
          <ac:chgData name="AFKIR Ridwane" userId="S::riafkir@helb-prigogine.be::01160594-7de6-490f-8980-5573d4df00c7" providerId="AD" clId="Web-{0BF503E4-A550-CA60-52EC-7D6E4B76B9D2}" dt="2023-05-02T00:49:13.905" v="166" actId="20577"/>
          <ac:spMkLst>
            <pc:docMk/>
            <pc:sldMk cId="0" sldId="257"/>
            <ac:spMk id="86" creationId="{00000000-0000-0000-0000-000000000000}"/>
          </ac:spMkLst>
        </pc:spChg>
      </pc:sldChg>
      <pc:sldChg chg="modSp">
        <pc:chgData name="AFKIR Ridwane" userId="S::riafkir@helb-prigogine.be::01160594-7de6-490f-8980-5573d4df00c7" providerId="AD" clId="Web-{0BF503E4-A550-CA60-52EC-7D6E4B76B9D2}" dt="2023-05-02T00:38:06.525" v="58" actId="20577"/>
        <pc:sldMkLst>
          <pc:docMk/>
          <pc:sldMk cId="0" sldId="258"/>
        </pc:sldMkLst>
        <pc:spChg chg="mod">
          <ac:chgData name="AFKIR Ridwane" userId="S::riafkir@helb-prigogine.be::01160594-7de6-490f-8980-5573d4df00c7" providerId="AD" clId="Web-{0BF503E4-A550-CA60-52EC-7D6E4B76B9D2}" dt="2023-05-02T00:38:06.525" v="58" actId="20577"/>
          <ac:spMkLst>
            <pc:docMk/>
            <pc:sldMk cId="0" sldId="258"/>
            <ac:spMk id="93" creationId="{00000000-0000-0000-0000-000000000000}"/>
          </ac:spMkLst>
        </pc:spChg>
      </pc:sldChg>
      <pc:sldChg chg="modSp">
        <pc:chgData name="AFKIR Ridwane" userId="S::riafkir@helb-prigogine.be::01160594-7de6-490f-8980-5573d4df00c7" providerId="AD" clId="Web-{0BF503E4-A550-CA60-52EC-7D6E4B76B9D2}" dt="2023-05-02T00:39:08.574" v="71" actId="20577"/>
        <pc:sldMkLst>
          <pc:docMk/>
          <pc:sldMk cId="0" sldId="259"/>
        </pc:sldMkLst>
        <pc:spChg chg="mod">
          <ac:chgData name="AFKIR Ridwane" userId="S::riafkir@helb-prigogine.be::01160594-7de6-490f-8980-5573d4df00c7" providerId="AD" clId="Web-{0BF503E4-A550-CA60-52EC-7D6E4B76B9D2}" dt="2023-05-02T00:39:08.574" v="71" actId="20577"/>
          <ac:spMkLst>
            <pc:docMk/>
            <pc:sldMk cId="0" sldId="259"/>
            <ac:spMk id="153" creationId="{00000000-0000-0000-0000-000000000000}"/>
          </ac:spMkLst>
        </pc:spChg>
      </pc:sldChg>
      <pc:sldChg chg="modSp">
        <pc:chgData name="AFKIR Ridwane" userId="S::riafkir@helb-prigogine.be::01160594-7de6-490f-8980-5573d4df00c7" providerId="AD" clId="Web-{0BF503E4-A550-CA60-52EC-7D6E4B76B9D2}" dt="2023-05-02T00:42:44.503" v="108" actId="20577"/>
        <pc:sldMkLst>
          <pc:docMk/>
          <pc:sldMk cId="0" sldId="260"/>
        </pc:sldMkLst>
        <pc:spChg chg="mod">
          <ac:chgData name="AFKIR Ridwane" userId="S::riafkir@helb-prigogine.be::01160594-7de6-490f-8980-5573d4df00c7" providerId="AD" clId="Web-{0BF503E4-A550-CA60-52EC-7D6E4B76B9D2}" dt="2023-05-02T00:42:44.503" v="108" actId="20577"/>
          <ac:spMkLst>
            <pc:docMk/>
            <pc:sldMk cId="0" sldId="260"/>
            <ac:spMk id="168" creationId="{00000000-0000-0000-0000-000000000000}"/>
          </ac:spMkLst>
        </pc:spChg>
      </pc:sldChg>
      <pc:sldChg chg="modSp">
        <pc:chgData name="AFKIR Ridwane" userId="S::riafkir@helb-prigogine.be::01160594-7de6-490f-8980-5573d4df00c7" providerId="AD" clId="Web-{0BF503E4-A550-CA60-52EC-7D6E4B76B9D2}" dt="2023-05-02T00:39:58.357" v="84" actId="20577"/>
        <pc:sldMkLst>
          <pc:docMk/>
          <pc:sldMk cId="0" sldId="261"/>
        </pc:sldMkLst>
        <pc:spChg chg="mod">
          <ac:chgData name="AFKIR Ridwane" userId="S::riafkir@helb-prigogine.be::01160594-7de6-490f-8980-5573d4df00c7" providerId="AD" clId="Web-{0BF503E4-A550-CA60-52EC-7D6E4B76B9D2}" dt="2023-05-02T00:39:58.357" v="84" actId="20577"/>
          <ac:spMkLst>
            <pc:docMk/>
            <pc:sldMk cId="0" sldId="261"/>
            <ac:spMk id="228" creationId="{00000000-0000-0000-0000-000000000000}"/>
          </ac:spMkLst>
        </pc:spChg>
      </pc:sldChg>
      <pc:sldChg chg="del">
        <pc:chgData name="AFKIR Ridwane" userId="S::riafkir@helb-prigogine.be::01160594-7de6-490f-8980-5573d4df00c7" providerId="AD" clId="Web-{0BF503E4-A550-CA60-52EC-7D6E4B76B9D2}" dt="2023-05-02T00:36:55.445" v="47"/>
        <pc:sldMkLst>
          <pc:docMk/>
          <pc:sldMk cId="282572538" sldId="262"/>
        </pc:sldMkLst>
      </pc:sldChg>
      <pc:sldChg chg="modSp">
        <pc:chgData name="AFKIR Ridwane" userId="S::riafkir@helb-prigogine.be::01160594-7de6-490f-8980-5573d4df00c7" providerId="AD" clId="Web-{0BF503E4-A550-CA60-52EC-7D6E4B76B9D2}" dt="2023-05-02T00:41:31.782" v="103" actId="1076"/>
        <pc:sldMkLst>
          <pc:docMk/>
          <pc:sldMk cId="882224456" sldId="263"/>
        </pc:sldMkLst>
        <pc:spChg chg="mod">
          <ac:chgData name="AFKIR Ridwane" userId="S::riafkir@helb-prigogine.be::01160594-7de6-490f-8980-5573d4df00c7" providerId="AD" clId="Web-{0BF503E4-A550-CA60-52EC-7D6E4B76B9D2}" dt="2023-05-02T00:41:31.782" v="103" actId="1076"/>
          <ac:spMkLst>
            <pc:docMk/>
            <pc:sldMk cId="882224456" sldId="263"/>
            <ac:spMk id="2" creationId="{1626EE76-CB9E-DB78-8B20-4FB16ACEA57E}"/>
          </ac:spMkLst>
        </pc:spChg>
        <pc:spChg chg="mod">
          <ac:chgData name="AFKIR Ridwane" userId="S::riafkir@helb-prigogine.be::01160594-7de6-490f-8980-5573d4df00c7" providerId="AD" clId="Web-{0BF503E4-A550-CA60-52EC-7D6E4B76B9D2}" dt="2023-05-02T00:40:44.030" v="89" actId="20577"/>
          <ac:spMkLst>
            <pc:docMk/>
            <pc:sldMk cId="882224456" sldId="263"/>
            <ac:spMk id="153" creationId="{00000000-0000-0000-0000-000000000000}"/>
          </ac:spMkLst>
        </pc:spChg>
      </pc:sldChg>
      <pc:sldChg chg="del">
        <pc:chgData name="AFKIR Ridwane" userId="S::riafkir@helb-prigogine.be::01160594-7de6-490f-8980-5573d4df00c7" providerId="AD" clId="Web-{0BF503E4-A550-CA60-52EC-7D6E4B76B9D2}" dt="2023-05-02T00:37:15.852" v="50"/>
        <pc:sldMkLst>
          <pc:docMk/>
          <pc:sldMk cId="2556529034" sldId="264"/>
        </pc:sldMkLst>
      </pc:sldChg>
      <pc:sldChg chg="modSp">
        <pc:chgData name="AFKIR Ridwane" userId="S::riafkir@helb-prigogine.be::01160594-7de6-490f-8980-5573d4df00c7" providerId="AD" clId="Web-{0BF503E4-A550-CA60-52EC-7D6E4B76B9D2}" dt="2023-05-02T00:39:13.746" v="75" actId="20577"/>
        <pc:sldMkLst>
          <pc:docMk/>
          <pc:sldMk cId="28666465" sldId="265"/>
        </pc:sldMkLst>
        <pc:spChg chg="mod">
          <ac:chgData name="AFKIR Ridwane" userId="S::riafkir@helb-prigogine.be::01160594-7de6-490f-8980-5573d4df00c7" providerId="AD" clId="Web-{0BF503E4-A550-CA60-52EC-7D6E4B76B9D2}" dt="2023-05-02T00:39:13.746" v="75" actId="20577"/>
          <ac:spMkLst>
            <pc:docMk/>
            <pc:sldMk cId="28666465" sldId="265"/>
            <ac:spMk id="153" creationId="{00000000-0000-0000-0000-000000000000}"/>
          </ac:spMkLst>
        </pc:spChg>
      </pc:sldChg>
      <pc:sldChg chg="modSp">
        <pc:chgData name="AFKIR Ridwane" userId="S::riafkir@helb-prigogine.be::01160594-7de6-490f-8980-5573d4df00c7" providerId="AD" clId="Web-{0BF503E4-A550-CA60-52EC-7D6E4B76B9D2}" dt="2023-05-02T00:39:28.965" v="80" actId="1076"/>
        <pc:sldMkLst>
          <pc:docMk/>
          <pc:sldMk cId="1290118408" sldId="266"/>
        </pc:sldMkLst>
        <pc:spChg chg="mod">
          <ac:chgData name="AFKIR Ridwane" userId="S::riafkir@helb-prigogine.be::01160594-7de6-490f-8980-5573d4df00c7" providerId="AD" clId="Web-{0BF503E4-A550-CA60-52EC-7D6E4B76B9D2}" dt="2023-05-02T00:33:24.392" v="41" actId="20577"/>
          <ac:spMkLst>
            <pc:docMk/>
            <pc:sldMk cId="1290118408" sldId="266"/>
            <ac:spMk id="5" creationId="{F10C7B26-0539-9773-AC54-9E2C4E6D6BA9}"/>
          </ac:spMkLst>
        </pc:spChg>
        <pc:spChg chg="mod">
          <ac:chgData name="AFKIR Ridwane" userId="S::riafkir@helb-prigogine.be::01160594-7de6-490f-8980-5573d4df00c7" providerId="AD" clId="Web-{0BF503E4-A550-CA60-52EC-7D6E4B76B9D2}" dt="2023-05-02T00:39:28.965" v="80" actId="1076"/>
          <ac:spMkLst>
            <pc:docMk/>
            <pc:sldMk cId="1290118408" sldId="266"/>
            <ac:spMk id="153" creationId="{00000000-0000-0000-0000-000000000000}"/>
          </ac:spMkLst>
        </pc:spChg>
        <pc:picChg chg="mod">
          <ac:chgData name="AFKIR Ridwane" userId="S::riafkir@helb-prigogine.be::01160594-7de6-490f-8980-5573d4df00c7" providerId="AD" clId="Web-{0BF503E4-A550-CA60-52EC-7D6E4B76B9D2}" dt="2023-05-02T00:32:48.907" v="35" actId="1076"/>
          <ac:picMkLst>
            <pc:docMk/>
            <pc:sldMk cId="1290118408" sldId="266"/>
            <ac:picMk id="2" creationId="{D9A3D01F-27C5-7F28-DFE7-F81990DDE150}"/>
          </ac:picMkLst>
        </pc:picChg>
        <pc:picChg chg="mod">
          <ac:chgData name="AFKIR Ridwane" userId="S::riafkir@helb-prigogine.be::01160594-7de6-490f-8980-5573d4df00c7" providerId="AD" clId="Web-{0BF503E4-A550-CA60-52EC-7D6E4B76B9D2}" dt="2023-05-02T00:32:44.828" v="34" actId="14100"/>
          <ac:picMkLst>
            <pc:docMk/>
            <pc:sldMk cId="1290118408" sldId="266"/>
            <ac:picMk id="4" creationId="{57F179F3-A51F-C0B7-C784-5D73B2CDB200}"/>
          </ac:picMkLst>
        </pc:picChg>
      </pc:sldChg>
      <pc:sldChg chg="modSp">
        <pc:chgData name="AFKIR Ridwane" userId="S::riafkir@helb-prigogine.be::01160594-7de6-490f-8980-5573d4df00c7" providerId="AD" clId="Web-{0BF503E4-A550-CA60-52EC-7D6E4B76B9D2}" dt="2023-05-02T00:39:02.590" v="69" actId="20577"/>
        <pc:sldMkLst>
          <pc:docMk/>
          <pc:sldMk cId="2129946179" sldId="267"/>
        </pc:sldMkLst>
        <pc:spChg chg="mod">
          <ac:chgData name="AFKIR Ridwane" userId="S::riafkir@helb-prigogine.be::01160594-7de6-490f-8980-5573d4df00c7" providerId="AD" clId="Web-{0BF503E4-A550-CA60-52EC-7D6E4B76B9D2}" dt="2023-05-02T00:39:02.590" v="69" actId="20577"/>
          <ac:spMkLst>
            <pc:docMk/>
            <pc:sldMk cId="2129946179" sldId="267"/>
            <ac:spMk id="2" creationId="{B83EBF61-6A03-CDAF-851E-CD0CC9DE93F1}"/>
          </ac:spMkLst>
        </pc:spChg>
      </pc:sldChg>
      <pc:sldChg chg="modSp add ord replId">
        <pc:chgData name="AFKIR Ridwane" userId="S::riafkir@helb-prigogine.be::01160594-7de6-490f-8980-5573d4df00c7" providerId="AD" clId="Web-{0BF503E4-A550-CA60-52EC-7D6E4B76B9D2}" dt="2023-05-02T00:36:53.805" v="46" actId="20577"/>
        <pc:sldMkLst>
          <pc:docMk/>
          <pc:sldMk cId="3406064784" sldId="268"/>
        </pc:sldMkLst>
        <pc:spChg chg="mod">
          <ac:chgData name="AFKIR Ridwane" userId="S::riafkir@helb-prigogine.be::01160594-7de6-490f-8980-5573d4df00c7" providerId="AD" clId="Web-{0BF503E4-A550-CA60-52EC-7D6E4B76B9D2}" dt="2023-05-02T00:36:53.805" v="46" actId="20577"/>
          <ac:spMkLst>
            <pc:docMk/>
            <pc:sldMk cId="3406064784" sldId="268"/>
            <ac:spMk id="228" creationId="{00000000-0000-0000-0000-000000000000}"/>
          </ac:spMkLst>
        </pc:spChg>
      </pc:sldChg>
      <pc:sldChg chg="modSp add replId">
        <pc:chgData name="AFKIR Ridwane" userId="S::riafkir@helb-prigogine.be::01160594-7de6-490f-8980-5573d4df00c7" providerId="AD" clId="Web-{0BF503E4-A550-CA60-52EC-7D6E4B76B9D2}" dt="2023-05-02T00:37:12.711" v="49" actId="20577"/>
        <pc:sldMkLst>
          <pc:docMk/>
          <pc:sldMk cId="3332488202" sldId="269"/>
        </pc:sldMkLst>
        <pc:spChg chg="mod">
          <ac:chgData name="AFKIR Ridwane" userId="S::riafkir@helb-prigogine.be::01160594-7de6-490f-8980-5573d4df00c7" providerId="AD" clId="Web-{0BF503E4-A550-CA60-52EC-7D6E4B76B9D2}" dt="2023-05-02T00:37:12.711" v="49" actId="20577"/>
          <ac:spMkLst>
            <pc:docMk/>
            <pc:sldMk cId="3332488202" sldId="269"/>
            <ac:spMk id="228" creationId="{00000000-0000-0000-0000-000000000000}"/>
          </ac:spMkLst>
        </pc:spChg>
      </pc:sldChg>
      <pc:sldChg chg="addSp delSp modSp add replId addAnim modAnim">
        <pc:chgData name="AFKIR Ridwane" userId="S::riafkir@helb-prigogine.be::01160594-7de6-490f-8980-5573d4df00c7" providerId="AD" clId="Web-{0BF503E4-A550-CA60-52EC-7D6E4B76B9D2}" dt="2023-05-02T01:06:45.884" v="281" actId="1076"/>
        <pc:sldMkLst>
          <pc:docMk/>
          <pc:sldMk cId="1790142307" sldId="270"/>
        </pc:sldMkLst>
        <pc:spChg chg="add del mod">
          <ac:chgData name="AFKIR Ridwane" userId="S::riafkir@helb-prigogine.be::01160594-7de6-490f-8980-5573d4df00c7" providerId="AD" clId="Web-{0BF503E4-A550-CA60-52EC-7D6E4B76B9D2}" dt="2023-05-02T00:50:48.384" v="173"/>
          <ac:spMkLst>
            <pc:docMk/>
            <pc:sldMk cId="1790142307" sldId="270"/>
            <ac:spMk id="2" creationId="{4E327AFE-FB08-A7F1-CF31-D10E4959354D}"/>
          </ac:spMkLst>
        </pc:spChg>
        <pc:spChg chg="add mod">
          <ac:chgData name="AFKIR Ridwane" userId="S::riafkir@helb-prigogine.be::01160594-7de6-490f-8980-5573d4df00c7" providerId="AD" clId="Web-{0BF503E4-A550-CA60-52EC-7D6E4B76B9D2}" dt="2023-05-02T00:55:17.690" v="179" actId="14100"/>
          <ac:spMkLst>
            <pc:docMk/>
            <pc:sldMk cId="1790142307" sldId="270"/>
            <ac:spMk id="3" creationId="{DF6F4721-EA60-F080-C1C2-519A4AADBE66}"/>
          </ac:spMkLst>
        </pc:spChg>
        <pc:spChg chg="add mod">
          <ac:chgData name="AFKIR Ridwane" userId="S::riafkir@helb-prigogine.be::01160594-7de6-490f-8980-5573d4df00c7" providerId="AD" clId="Web-{0BF503E4-A550-CA60-52EC-7D6E4B76B9D2}" dt="2023-05-02T01:00:16.621" v="234" actId="1076"/>
          <ac:spMkLst>
            <pc:docMk/>
            <pc:sldMk cId="1790142307" sldId="270"/>
            <ac:spMk id="7" creationId="{41D816F7-6E21-84EA-7728-DD95721DFFC1}"/>
          </ac:spMkLst>
        </pc:spChg>
        <pc:spChg chg="add del">
          <ac:chgData name="AFKIR Ridwane" userId="S::riafkir@helb-prigogine.be::01160594-7de6-490f-8980-5573d4df00c7" providerId="AD" clId="Web-{0BF503E4-A550-CA60-52EC-7D6E4B76B9D2}" dt="2023-05-02T01:00:07.402" v="232"/>
          <ac:spMkLst>
            <pc:docMk/>
            <pc:sldMk cId="1790142307" sldId="270"/>
            <ac:spMk id="8" creationId="{65DB09A3-50EA-CA65-F7C1-E3D11C91CA17}"/>
          </ac:spMkLst>
        </pc:spChg>
        <pc:spChg chg="add mod">
          <ac:chgData name="AFKIR Ridwane" userId="S::riafkir@helb-prigogine.be::01160594-7de6-490f-8980-5573d4df00c7" providerId="AD" clId="Web-{0BF503E4-A550-CA60-52EC-7D6E4B76B9D2}" dt="2023-05-02T01:01:22.186" v="246" actId="20577"/>
          <ac:spMkLst>
            <pc:docMk/>
            <pc:sldMk cId="1790142307" sldId="270"/>
            <ac:spMk id="9" creationId="{5E63C0BA-4B4B-3238-1FB4-C3B62B18315D}"/>
          </ac:spMkLst>
        </pc:spChg>
        <pc:spChg chg="add del mod">
          <ac:chgData name="AFKIR Ridwane" userId="S::riafkir@helb-prigogine.be::01160594-7de6-490f-8980-5573d4df00c7" providerId="AD" clId="Web-{0BF503E4-A550-CA60-52EC-7D6E4B76B9D2}" dt="2023-05-02T01:00:00.949" v="230"/>
          <ac:spMkLst>
            <pc:docMk/>
            <pc:sldMk cId="1790142307" sldId="270"/>
            <ac:spMk id="10" creationId="{7FCE4A0C-6F25-8775-5C0E-EC661193689B}"/>
          </ac:spMkLst>
        </pc:spChg>
        <pc:spChg chg="mod">
          <ac:chgData name="AFKIR Ridwane" userId="S::riafkir@helb-prigogine.be::01160594-7de6-490f-8980-5573d4df00c7" providerId="AD" clId="Web-{0BF503E4-A550-CA60-52EC-7D6E4B76B9D2}" dt="2023-05-02T00:49:27.145" v="169" actId="20577"/>
          <ac:spMkLst>
            <pc:docMk/>
            <pc:sldMk cId="1790142307" sldId="270"/>
            <ac:spMk id="228" creationId="{00000000-0000-0000-0000-000000000000}"/>
          </ac:spMkLst>
        </pc:spChg>
        <pc:picChg chg="add del mod">
          <ac:chgData name="AFKIR Ridwane" userId="S::riafkir@helb-prigogine.be::01160594-7de6-490f-8980-5573d4df00c7" providerId="AD" clId="Web-{0BF503E4-A550-CA60-52EC-7D6E4B76B9D2}" dt="2023-05-02T00:55:31.160" v="183"/>
          <ac:picMkLst>
            <pc:docMk/>
            <pc:sldMk cId="1790142307" sldId="270"/>
            <ac:picMk id="4" creationId="{12269AF5-85F9-888C-3BA2-E96D9B0BABF4}"/>
          </ac:picMkLst>
        </pc:picChg>
        <pc:picChg chg="add mod">
          <ac:chgData name="AFKIR Ridwane" userId="S::riafkir@helb-prigogine.be::01160594-7de6-490f-8980-5573d4df00c7" providerId="AD" clId="Web-{0BF503E4-A550-CA60-52EC-7D6E4B76B9D2}" dt="2023-05-02T01:04:20.161" v="264" actId="1076"/>
          <ac:picMkLst>
            <pc:docMk/>
            <pc:sldMk cId="1790142307" sldId="270"/>
            <ac:picMk id="5" creationId="{530E037C-BB18-3743-3B79-E7C4E544532C}"/>
          </ac:picMkLst>
        </pc:picChg>
        <pc:picChg chg="add mod">
          <ac:chgData name="AFKIR Ridwane" userId="S::riafkir@helb-prigogine.be::01160594-7de6-490f-8980-5573d4df00c7" providerId="AD" clId="Web-{0BF503E4-A550-CA60-52EC-7D6E4B76B9D2}" dt="2023-05-02T00:57:56.383" v="207" actId="1076"/>
          <ac:picMkLst>
            <pc:docMk/>
            <pc:sldMk cId="1790142307" sldId="270"/>
            <ac:picMk id="6" creationId="{F5DAF8D5-0872-0EF1-C103-E79EF54EBFC2}"/>
          </ac:picMkLst>
        </pc:picChg>
        <pc:picChg chg="add mod">
          <ac:chgData name="AFKIR Ridwane" userId="S::riafkir@helb-prigogine.be::01160594-7de6-490f-8980-5573d4df00c7" providerId="AD" clId="Web-{0BF503E4-A550-CA60-52EC-7D6E4B76B9D2}" dt="2023-05-02T01:06:45.884" v="281" actId="1076"/>
          <ac:picMkLst>
            <pc:docMk/>
            <pc:sldMk cId="1790142307" sldId="270"/>
            <ac:picMk id="11" creationId="{D4199128-AE0F-185F-1E2A-FB6146657ACC}"/>
          </ac:picMkLst>
        </pc:picChg>
      </pc:sldChg>
      <pc:sldChg chg="new del">
        <pc:chgData name="AFKIR Ridwane" userId="S::riafkir@helb-prigogine.be::01160594-7de6-490f-8980-5573d4df00c7" providerId="AD" clId="Web-{0BF503E4-A550-CA60-52EC-7D6E4B76B9D2}" dt="2023-05-02T00:43:34.629" v="110"/>
        <pc:sldMkLst>
          <pc:docMk/>
          <pc:sldMk cId="3637171724" sldId="270"/>
        </pc:sldMkLst>
      </pc:sldChg>
      <pc:sldChg chg="new del">
        <pc:chgData name="AFKIR Ridwane" userId="S::riafkir@helb-prigogine.be::01160594-7de6-490f-8980-5573d4df00c7" providerId="AD" clId="Web-{0BF503E4-A550-CA60-52EC-7D6E4B76B9D2}" dt="2023-05-02T01:02:39.564" v="249"/>
        <pc:sldMkLst>
          <pc:docMk/>
          <pc:sldMk cId="955097764" sldId="271"/>
        </pc:sldMkLst>
      </pc:sldChg>
      <pc:sldChg chg="add replId">
        <pc:chgData name="AFKIR Ridwane" userId="S::riafkir@helb-prigogine.be::01160594-7de6-490f-8980-5573d4df00c7" providerId="AD" clId="Web-{0BF503E4-A550-CA60-52EC-7D6E4B76B9D2}" dt="2023-05-02T01:02:33.517" v="248"/>
        <pc:sldMkLst>
          <pc:docMk/>
          <pc:sldMk cId="4060636538" sldId="272"/>
        </pc:sldMkLst>
      </pc:sldChg>
    </pc:docChg>
  </pc:docChgLst>
  <pc:docChgLst>
    <pc:chgData name="DONNAY Basile" userId="S::bdonnay@helb-prigogine.be::b69483c9-db72-408d-8e47-dc5a7c03cfa0" providerId="AD" clId="Web-{CEC78954-E52F-4A3C-B5DE-C84D107E11BF}"/>
    <pc:docChg chg="addSld delSld modSld sldOrd">
      <pc:chgData name="DONNAY Basile" userId="S::bdonnay@helb-prigogine.be::b69483c9-db72-408d-8e47-dc5a7c03cfa0" providerId="AD" clId="Web-{CEC78954-E52F-4A3C-B5DE-C84D107E11BF}" dt="2023-05-02T12:36:30.339" v="189" actId="20577"/>
      <pc:docMkLst>
        <pc:docMk/>
      </pc:docMkLst>
      <pc:sldChg chg="modSp">
        <pc:chgData name="DONNAY Basile" userId="S::bdonnay@helb-prigogine.be::b69483c9-db72-408d-8e47-dc5a7c03cfa0" providerId="AD" clId="Web-{CEC78954-E52F-4A3C-B5DE-C84D107E11BF}" dt="2023-05-02T12:36:30.339" v="189" actId="20577"/>
        <pc:sldMkLst>
          <pc:docMk/>
          <pc:sldMk cId="0" sldId="257"/>
        </pc:sldMkLst>
        <pc:spChg chg="mod">
          <ac:chgData name="DONNAY Basile" userId="S::bdonnay@helb-prigogine.be::b69483c9-db72-408d-8e47-dc5a7c03cfa0" providerId="AD" clId="Web-{CEC78954-E52F-4A3C-B5DE-C84D107E11BF}" dt="2023-05-02T12:36:30.339" v="189" actId="20577"/>
          <ac:spMkLst>
            <pc:docMk/>
            <pc:sldMk cId="0" sldId="257"/>
            <ac:spMk id="86" creationId="{00000000-0000-0000-0000-000000000000}"/>
          </ac:spMkLst>
        </pc:spChg>
      </pc:sldChg>
      <pc:sldChg chg="modSp">
        <pc:chgData name="DONNAY Basile" userId="S::bdonnay@helb-prigogine.be::b69483c9-db72-408d-8e47-dc5a7c03cfa0" providerId="AD" clId="Web-{CEC78954-E52F-4A3C-B5DE-C84D107E11BF}" dt="2023-05-02T12:33:56.756" v="172" actId="1076"/>
        <pc:sldMkLst>
          <pc:docMk/>
          <pc:sldMk cId="0" sldId="258"/>
        </pc:sldMkLst>
        <pc:spChg chg="mod">
          <ac:chgData name="DONNAY Basile" userId="S::bdonnay@helb-prigogine.be::b69483c9-db72-408d-8e47-dc5a7c03cfa0" providerId="AD" clId="Web-{CEC78954-E52F-4A3C-B5DE-C84D107E11BF}" dt="2023-05-02T12:33:56.756" v="172" actId="1076"/>
          <ac:spMkLst>
            <pc:docMk/>
            <pc:sldMk cId="0" sldId="258"/>
            <ac:spMk id="3" creationId="{19CC33D9-0F7D-CF6B-026E-A8537217E0D8}"/>
          </ac:spMkLst>
        </pc:spChg>
        <pc:spChg chg="mod">
          <ac:chgData name="DONNAY Basile" userId="S::bdonnay@helb-prigogine.be::b69483c9-db72-408d-8e47-dc5a7c03cfa0" providerId="AD" clId="Web-{CEC78954-E52F-4A3C-B5DE-C84D107E11BF}" dt="2023-05-02T12:33:17.677" v="158" actId="1076"/>
          <ac:spMkLst>
            <pc:docMk/>
            <pc:sldMk cId="0" sldId="258"/>
            <ac:spMk id="6" creationId="{B6A8B011-76EE-7D6D-D35D-BDF994A7AF74}"/>
          </ac:spMkLst>
        </pc:spChg>
        <pc:spChg chg="mod">
          <ac:chgData name="DONNAY Basile" userId="S::bdonnay@helb-prigogine.be::b69483c9-db72-408d-8e47-dc5a7c03cfa0" providerId="AD" clId="Web-{CEC78954-E52F-4A3C-B5DE-C84D107E11BF}" dt="2023-05-02T12:33:56.756" v="171" actId="1076"/>
          <ac:spMkLst>
            <pc:docMk/>
            <pc:sldMk cId="0" sldId="258"/>
            <ac:spMk id="9" creationId="{9169D71C-3774-FB5E-2FAC-9FF095A45CA6}"/>
          </ac:spMkLst>
        </pc:spChg>
        <pc:spChg chg="mod">
          <ac:chgData name="DONNAY Basile" userId="S::bdonnay@helb-prigogine.be::b69483c9-db72-408d-8e47-dc5a7c03cfa0" providerId="AD" clId="Web-{CEC78954-E52F-4A3C-B5DE-C84D107E11BF}" dt="2023-05-02T12:33:17.677" v="157" actId="1076"/>
          <ac:spMkLst>
            <pc:docMk/>
            <pc:sldMk cId="0" sldId="258"/>
            <ac:spMk id="11" creationId="{D7C6A916-8AC6-3A87-C9AD-03DAE40AE59A}"/>
          </ac:spMkLst>
        </pc:spChg>
        <pc:picChg chg="mod">
          <ac:chgData name="DONNAY Basile" userId="S::bdonnay@helb-prigogine.be::b69483c9-db72-408d-8e47-dc5a7c03cfa0" providerId="AD" clId="Web-{CEC78954-E52F-4A3C-B5DE-C84D107E11BF}" dt="2023-05-02T12:33:56.725" v="169" actId="1076"/>
          <ac:picMkLst>
            <pc:docMk/>
            <pc:sldMk cId="0" sldId="258"/>
            <ac:picMk id="2" creationId="{EF3366DC-B939-4B64-0EA4-2AF7CCD553E5}"/>
          </ac:picMkLst>
        </pc:picChg>
        <pc:picChg chg="mod">
          <ac:chgData name="DONNAY Basile" userId="S::bdonnay@helb-prigogine.be::b69483c9-db72-408d-8e47-dc5a7c03cfa0" providerId="AD" clId="Web-{CEC78954-E52F-4A3C-B5DE-C84D107E11BF}" dt="2023-05-02T12:33:17.677" v="156" actId="1076"/>
          <ac:picMkLst>
            <pc:docMk/>
            <pc:sldMk cId="0" sldId="258"/>
            <ac:picMk id="4" creationId="{4EFBEDE3-A882-8C90-84F2-0F036018E9F1}"/>
          </ac:picMkLst>
        </pc:picChg>
        <pc:picChg chg="mod">
          <ac:chgData name="DONNAY Basile" userId="S::bdonnay@helb-prigogine.be::b69483c9-db72-408d-8e47-dc5a7c03cfa0" providerId="AD" clId="Web-{CEC78954-E52F-4A3C-B5DE-C84D107E11BF}" dt="2023-05-02T12:33:56.740" v="170" actId="1076"/>
          <ac:picMkLst>
            <pc:docMk/>
            <pc:sldMk cId="0" sldId="258"/>
            <ac:picMk id="8" creationId="{89B59785-2121-11B6-64C2-5E409673DD4A}"/>
          </ac:picMkLst>
        </pc:picChg>
        <pc:picChg chg="mod">
          <ac:chgData name="DONNAY Basile" userId="S::bdonnay@helb-prigogine.be::b69483c9-db72-408d-8e47-dc5a7c03cfa0" providerId="AD" clId="Web-{CEC78954-E52F-4A3C-B5DE-C84D107E11BF}" dt="2023-05-02T12:33:17.661" v="155" actId="1076"/>
          <ac:picMkLst>
            <pc:docMk/>
            <pc:sldMk cId="0" sldId="258"/>
            <ac:picMk id="10" creationId="{A40E26D3-8E51-7D6F-624B-FA84047B45B1}"/>
          </ac:picMkLst>
        </pc:picChg>
      </pc:sldChg>
      <pc:sldChg chg="addSp delSp modSp">
        <pc:chgData name="DONNAY Basile" userId="S::bdonnay@helb-prigogine.be::b69483c9-db72-408d-8e47-dc5a7c03cfa0" providerId="AD" clId="Web-{CEC78954-E52F-4A3C-B5DE-C84D107E11BF}" dt="2023-05-02T12:12:10.776" v="80" actId="1076"/>
        <pc:sldMkLst>
          <pc:docMk/>
          <pc:sldMk cId="0" sldId="259"/>
        </pc:sldMkLst>
        <pc:spChg chg="del">
          <ac:chgData name="DONNAY Basile" userId="S::bdonnay@helb-prigogine.be::b69483c9-db72-408d-8e47-dc5a7c03cfa0" providerId="AD" clId="Web-{CEC78954-E52F-4A3C-B5DE-C84D107E11BF}" dt="2023-05-02T12:06:00.998" v="35"/>
          <ac:spMkLst>
            <pc:docMk/>
            <pc:sldMk cId="0" sldId="259"/>
            <ac:spMk id="2" creationId="{92907B6D-6BC7-59ED-DB1B-57D31F861D9C}"/>
          </ac:spMkLst>
        </pc:spChg>
        <pc:spChg chg="del mod">
          <ac:chgData name="DONNAY Basile" userId="S::bdonnay@helb-prigogine.be::b69483c9-db72-408d-8e47-dc5a7c03cfa0" providerId="AD" clId="Web-{CEC78954-E52F-4A3C-B5DE-C84D107E11BF}" dt="2023-05-02T12:06:00.170" v="34"/>
          <ac:spMkLst>
            <pc:docMk/>
            <pc:sldMk cId="0" sldId="259"/>
            <ac:spMk id="8" creationId="{EF15A549-D2A2-A3A7-D8CA-296883A9088E}"/>
          </ac:spMkLst>
        </pc:spChg>
        <pc:spChg chg="del">
          <ac:chgData name="DONNAY Basile" userId="S::bdonnay@helb-prigogine.be::b69483c9-db72-408d-8e47-dc5a7c03cfa0" providerId="AD" clId="Web-{CEC78954-E52F-4A3C-B5DE-C84D107E11BF}" dt="2023-05-02T12:05:56.498" v="31"/>
          <ac:spMkLst>
            <pc:docMk/>
            <pc:sldMk cId="0" sldId="259"/>
            <ac:spMk id="10" creationId="{31630447-6B3C-AD85-5551-BC2610BBD5C9}"/>
          </ac:spMkLst>
        </pc:spChg>
        <pc:picChg chg="add mod">
          <ac:chgData name="DONNAY Basile" userId="S::bdonnay@helb-prigogine.be::b69483c9-db72-408d-8e47-dc5a7c03cfa0" providerId="AD" clId="Web-{CEC78954-E52F-4A3C-B5DE-C84D107E11BF}" dt="2023-05-02T12:06:06.545" v="37" actId="1076"/>
          <ac:picMkLst>
            <pc:docMk/>
            <pc:sldMk cId="0" sldId="259"/>
            <ac:picMk id="3" creationId="{1DBBBA17-50A6-57EE-6D15-DCD92F918EDE}"/>
          </ac:picMkLst>
        </pc:picChg>
        <pc:picChg chg="add mod">
          <ac:chgData name="DONNAY Basile" userId="S::bdonnay@helb-prigogine.be::b69483c9-db72-408d-8e47-dc5a7c03cfa0" providerId="AD" clId="Web-{CEC78954-E52F-4A3C-B5DE-C84D107E11BF}" dt="2023-05-02T12:07:52.283" v="46" actId="1076"/>
          <ac:picMkLst>
            <pc:docMk/>
            <pc:sldMk cId="0" sldId="259"/>
            <ac:picMk id="4" creationId="{6B78DA7C-872B-5FDA-3EC4-8B6EB2B262A0}"/>
          </ac:picMkLst>
        </pc:picChg>
        <pc:picChg chg="add mod">
          <ac:chgData name="DONNAY Basile" userId="S::bdonnay@helb-prigogine.be::b69483c9-db72-408d-8e47-dc5a7c03cfa0" providerId="AD" clId="Web-{CEC78954-E52F-4A3C-B5DE-C84D107E11BF}" dt="2023-05-02T12:07:42.064" v="45" actId="1076"/>
          <ac:picMkLst>
            <pc:docMk/>
            <pc:sldMk cId="0" sldId="259"/>
            <ac:picMk id="5" creationId="{CA4742C4-EB3D-E2B3-C8A1-2C6A4AF3AB47}"/>
          </ac:picMkLst>
        </pc:picChg>
        <pc:picChg chg="del">
          <ac:chgData name="DONNAY Basile" userId="S::bdonnay@helb-prigogine.be::b69483c9-db72-408d-8e47-dc5a7c03cfa0" providerId="AD" clId="Web-{CEC78954-E52F-4A3C-B5DE-C84D107E11BF}" dt="2023-05-02T12:05:57.263" v="32"/>
          <ac:picMkLst>
            <pc:docMk/>
            <pc:sldMk cId="0" sldId="259"/>
            <ac:picMk id="7" creationId="{8BA6ECD2-5EFB-DE74-6356-9CCDBC6D6E35}"/>
          </ac:picMkLst>
        </pc:picChg>
        <pc:picChg chg="del">
          <ac:chgData name="DONNAY Basile" userId="S::bdonnay@helb-prigogine.be::b69483c9-db72-408d-8e47-dc5a7c03cfa0" providerId="AD" clId="Web-{CEC78954-E52F-4A3C-B5DE-C84D107E11BF}" dt="2023-05-02T12:05:55.576" v="30"/>
          <ac:picMkLst>
            <pc:docMk/>
            <pc:sldMk cId="0" sldId="259"/>
            <ac:picMk id="9" creationId="{11379B7D-1A3A-2FD7-8A87-0260F3E14BC0}"/>
          </ac:picMkLst>
        </pc:picChg>
        <pc:cxnChg chg="add mod">
          <ac:chgData name="DONNAY Basile" userId="S::bdonnay@helb-prigogine.be::b69483c9-db72-408d-8e47-dc5a7c03cfa0" providerId="AD" clId="Web-{CEC78954-E52F-4A3C-B5DE-C84D107E11BF}" dt="2023-05-02T12:12:10.776" v="80" actId="1076"/>
          <ac:cxnSpMkLst>
            <pc:docMk/>
            <pc:sldMk cId="0" sldId="259"/>
            <ac:cxnSpMk id="6" creationId="{911A5ECA-50DD-E37C-DE5B-50F81D56B3DD}"/>
          </ac:cxnSpMkLst>
        </pc:cxnChg>
        <pc:cxnChg chg="add mod">
          <ac:chgData name="DONNAY Basile" userId="S::bdonnay@helb-prigogine.be::b69483c9-db72-408d-8e47-dc5a7c03cfa0" providerId="AD" clId="Web-{CEC78954-E52F-4A3C-B5DE-C84D107E11BF}" dt="2023-05-02T12:09:04.410" v="56" actId="1076"/>
          <ac:cxnSpMkLst>
            <pc:docMk/>
            <pc:sldMk cId="0" sldId="259"/>
            <ac:cxnSpMk id="11" creationId="{474D283D-B87F-6221-7353-FD23070C4168}"/>
          </ac:cxnSpMkLst>
        </pc:cxnChg>
      </pc:sldChg>
      <pc:sldChg chg="modSp ord">
        <pc:chgData name="DONNAY Basile" userId="S::bdonnay@helb-prigogine.be::b69483c9-db72-408d-8e47-dc5a7c03cfa0" providerId="AD" clId="Web-{CEC78954-E52F-4A3C-B5DE-C84D107E11BF}" dt="2023-05-02T12:35:52.557" v="178" actId="20577"/>
        <pc:sldMkLst>
          <pc:docMk/>
          <pc:sldMk cId="0" sldId="260"/>
        </pc:sldMkLst>
        <pc:spChg chg="mod">
          <ac:chgData name="DONNAY Basile" userId="S::bdonnay@helb-prigogine.be::b69483c9-db72-408d-8e47-dc5a7c03cfa0" providerId="AD" clId="Web-{CEC78954-E52F-4A3C-B5DE-C84D107E11BF}" dt="2023-05-02T12:35:52.557" v="178" actId="20577"/>
          <ac:spMkLst>
            <pc:docMk/>
            <pc:sldMk cId="0" sldId="260"/>
            <ac:spMk id="168" creationId="{00000000-0000-0000-0000-000000000000}"/>
          </ac:spMkLst>
        </pc:spChg>
      </pc:sldChg>
      <pc:sldChg chg="modSp">
        <pc:chgData name="DONNAY Basile" userId="S::bdonnay@helb-prigogine.be::b69483c9-db72-408d-8e47-dc5a7c03cfa0" providerId="AD" clId="Web-{CEC78954-E52F-4A3C-B5DE-C84D107E11BF}" dt="2023-05-02T12:30:57.984" v="126" actId="20577"/>
        <pc:sldMkLst>
          <pc:docMk/>
          <pc:sldMk cId="0" sldId="261"/>
        </pc:sldMkLst>
        <pc:spChg chg="mod">
          <ac:chgData name="DONNAY Basile" userId="S::bdonnay@helb-prigogine.be::b69483c9-db72-408d-8e47-dc5a7c03cfa0" providerId="AD" clId="Web-{CEC78954-E52F-4A3C-B5DE-C84D107E11BF}" dt="2023-05-02T12:30:57.984" v="126" actId="20577"/>
          <ac:spMkLst>
            <pc:docMk/>
            <pc:sldMk cId="0" sldId="261"/>
            <ac:spMk id="228" creationId="{00000000-0000-0000-0000-000000000000}"/>
          </ac:spMkLst>
        </pc:spChg>
      </pc:sldChg>
      <pc:sldChg chg="modSp ord">
        <pc:chgData name="DONNAY Basile" userId="S::bdonnay@helb-prigogine.be::b69483c9-db72-408d-8e47-dc5a7c03cfa0" providerId="AD" clId="Web-{CEC78954-E52F-4A3C-B5DE-C84D107E11BF}" dt="2023-05-02T12:25:12.504" v="87" actId="20577"/>
        <pc:sldMkLst>
          <pc:docMk/>
          <pc:sldMk cId="882224456" sldId="263"/>
        </pc:sldMkLst>
        <pc:spChg chg="mod">
          <ac:chgData name="DONNAY Basile" userId="S::bdonnay@helb-prigogine.be::b69483c9-db72-408d-8e47-dc5a7c03cfa0" providerId="AD" clId="Web-{CEC78954-E52F-4A3C-B5DE-C84D107E11BF}" dt="2023-05-02T12:25:12.504" v="87" actId="20577"/>
          <ac:spMkLst>
            <pc:docMk/>
            <pc:sldMk cId="882224456" sldId="263"/>
            <ac:spMk id="153" creationId="{00000000-0000-0000-0000-000000000000}"/>
          </ac:spMkLst>
        </pc:spChg>
      </pc:sldChg>
      <pc:sldChg chg="del">
        <pc:chgData name="DONNAY Basile" userId="S::bdonnay@helb-prigogine.be::b69483c9-db72-408d-8e47-dc5a7c03cfa0" providerId="AD" clId="Web-{CEC78954-E52F-4A3C-B5DE-C84D107E11BF}" dt="2023-05-02T12:00:18.784" v="1"/>
        <pc:sldMkLst>
          <pc:docMk/>
          <pc:sldMk cId="28666465" sldId="265"/>
        </pc:sldMkLst>
      </pc:sldChg>
      <pc:sldChg chg="del">
        <pc:chgData name="DONNAY Basile" userId="S::bdonnay@helb-prigogine.be::b69483c9-db72-408d-8e47-dc5a7c03cfa0" providerId="AD" clId="Web-{CEC78954-E52F-4A3C-B5DE-C84D107E11BF}" dt="2023-05-02T12:00:18.784" v="0"/>
        <pc:sldMkLst>
          <pc:docMk/>
          <pc:sldMk cId="1290118408" sldId="266"/>
        </pc:sldMkLst>
      </pc:sldChg>
      <pc:sldChg chg="modSp ord">
        <pc:chgData name="DONNAY Basile" userId="S::bdonnay@helb-prigogine.be::b69483c9-db72-408d-8e47-dc5a7c03cfa0" providerId="AD" clId="Web-{CEC78954-E52F-4A3C-B5DE-C84D107E11BF}" dt="2023-05-02T12:35:44.306" v="176" actId="20577"/>
        <pc:sldMkLst>
          <pc:docMk/>
          <pc:sldMk cId="1790142307" sldId="270"/>
        </pc:sldMkLst>
        <pc:spChg chg="mod">
          <ac:chgData name="DONNAY Basile" userId="S::bdonnay@helb-prigogine.be::b69483c9-db72-408d-8e47-dc5a7c03cfa0" providerId="AD" clId="Web-{CEC78954-E52F-4A3C-B5DE-C84D107E11BF}" dt="2023-05-02T12:35:44.306" v="176" actId="20577"/>
          <ac:spMkLst>
            <pc:docMk/>
            <pc:sldMk cId="1790142307" sldId="270"/>
            <ac:spMk id="228" creationId="{00000000-0000-0000-0000-000000000000}"/>
          </ac:spMkLst>
        </pc:spChg>
      </pc:sldChg>
      <pc:sldChg chg="addSp delSp modSp add replId">
        <pc:chgData name="DONNAY Basile" userId="S::bdonnay@helb-prigogine.be::b69483c9-db72-408d-8e47-dc5a7c03cfa0" providerId="AD" clId="Web-{CEC78954-E52F-4A3C-B5DE-C84D107E11BF}" dt="2023-05-02T12:12:03.916" v="79" actId="1076"/>
        <pc:sldMkLst>
          <pc:docMk/>
          <pc:sldMk cId="4084625249" sldId="271"/>
        </pc:sldMkLst>
        <pc:spChg chg="del">
          <ac:chgData name="DONNAY Basile" userId="S::bdonnay@helb-prigogine.be::b69483c9-db72-408d-8e47-dc5a7c03cfa0" providerId="AD" clId="Web-{CEC78954-E52F-4A3C-B5DE-C84D107E11BF}" dt="2023-05-02T12:10:32.929" v="61"/>
          <ac:spMkLst>
            <pc:docMk/>
            <pc:sldMk cId="4084625249" sldId="271"/>
            <ac:spMk id="2" creationId="{92907B6D-6BC7-59ED-DB1B-57D31F861D9C}"/>
          </ac:spMkLst>
        </pc:spChg>
        <pc:spChg chg="del">
          <ac:chgData name="DONNAY Basile" userId="S::bdonnay@helb-prigogine.be::b69483c9-db72-408d-8e47-dc5a7c03cfa0" providerId="AD" clId="Web-{CEC78954-E52F-4A3C-B5DE-C84D107E11BF}" dt="2023-05-02T12:10:25.647" v="59"/>
          <ac:spMkLst>
            <pc:docMk/>
            <pc:sldMk cId="4084625249" sldId="271"/>
            <ac:spMk id="8" creationId="{EF15A549-D2A2-A3A7-D8CA-296883A9088E}"/>
          </ac:spMkLst>
        </pc:spChg>
        <pc:spChg chg="del">
          <ac:chgData name="DONNAY Basile" userId="S::bdonnay@helb-prigogine.be::b69483c9-db72-408d-8e47-dc5a7c03cfa0" providerId="AD" clId="Web-{CEC78954-E52F-4A3C-B5DE-C84D107E11BF}" dt="2023-05-02T12:10:25.632" v="57"/>
          <ac:spMkLst>
            <pc:docMk/>
            <pc:sldMk cId="4084625249" sldId="271"/>
            <ac:spMk id="10" creationId="{31630447-6B3C-AD85-5551-BC2610BBD5C9}"/>
          </ac:spMkLst>
        </pc:spChg>
        <pc:picChg chg="add del mod">
          <ac:chgData name="DONNAY Basile" userId="S::bdonnay@helb-prigogine.be::b69483c9-db72-408d-8e47-dc5a7c03cfa0" providerId="AD" clId="Web-{CEC78954-E52F-4A3C-B5DE-C84D107E11BF}" dt="2023-05-02T12:10:41.070" v="63"/>
          <ac:picMkLst>
            <pc:docMk/>
            <pc:sldMk cId="4084625249" sldId="271"/>
            <ac:picMk id="3" creationId="{3A0963BE-77CA-E51E-C6DB-520F263E424C}"/>
          </ac:picMkLst>
        </pc:picChg>
        <pc:picChg chg="add mod">
          <ac:chgData name="DONNAY Basile" userId="S::bdonnay@helb-prigogine.be::b69483c9-db72-408d-8e47-dc5a7c03cfa0" providerId="AD" clId="Web-{CEC78954-E52F-4A3C-B5DE-C84D107E11BF}" dt="2023-05-02T12:11:50.541" v="72" actId="1076"/>
          <ac:picMkLst>
            <pc:docMk/>
            <pc:sldMk cId="4084625249" sldId="271"/>
            <ac:picMk id="4" creationId="{F6528182-0733-F69E-9DFA-B02E50E96164}"/>
          </ac:picMkLst>
        </pc:picChg>
        <pc:picChg chg="add mod">
          <ac:chgData name="DONNAY Basile" userId="S::bdonnay@helb-prigogine.be::b69483c9-db72-408d-8e47-dc5a7c03cfa0" providerId="AD" clId="Web-{CEC78954-E52F-4A3C-B5DE-C84D107E11BF}" dt="2023-05-02T12:11:50.572" v="73" actId="1076"/>
          <ac:picMkLst>
            <pc:docMk/>
            <pc:sldMk cId="4084625249" sldId="271"/>
            <ac:picMk id="6" creationId="{432E2B9F-001C-03C7-9E03-2D3621C109AA}"/>
          </ac:picMkLst>
        </pc:picChg>
        <pc:picChg chg="del">
          <ac:chgData name="DONNAY Basile" userId="S::bdonnay@helb-prigogine.be::b69483c9-db72-408d-8e47-dc5a7c03cfa0" providerId="AD" clId="Web-{CEC78954-E52F-4A3C-B5DE-C84D107E11BF}" dt="2023-05-02T12:10:25.647" v="60"/>
          <ac:picMkLst>
            <pc:docMk/>
            <pc:sldMk cId="4084625249" sldId="271"/>
            <ac:picMk id="7" creationId="{8BA6ECD2-5EFB-DE74-6356-9CCDBC6D6E35}"/>
          </ac:picMkLst>
        </pc:picChg>
        <pc:picChg chg="del">
          <ac:chgData name="DONNAY Basile" userId="S::bdonnay@helb-prigogine.be::b69483c9-db72-408d-8e47-dc5a7c03cfa0" providerId="AD" clId="Web-{CEC78954-E52F-4A3C-B5DE-C84D107E11BF}" dt="2023-05-02T12:10:25.647" v="58"/>
          <ac:picMkLst>
            <pc:docMk/>
            <pc:sldMk cId="4084625249" sldId="271"/>
            <ac:picMk id="9" creationId="{11379B7D-1A3A-2FD7-8A87-0260F3E14BC0}"/>
          </ac:picMkLst>
        </pc:picChg>
        <pc:picChg chg="add mod">
          <ac:chgData name="DONNAY Basile" userId="S::bdonnay@helb-prigogine.be::b69483c9-db72-408d-8e47-dc5a7c03cfa0" providerId="AD" clId="Web-{CEC78954-E52F-4A3C-B5DE-C84D107E11BF}" dt="2023-05-02T12:11:50.603" v="76" actId="1076"/>
          <ac:picMkLst>
            <pc:docMk/>
            <pc:sldMk cId="4084625249" sldId="271"/>
            <ac:picMk id="15" creationId="{4B02046E-7878-B359-9544-F225E9851CC3}"/>
          </ac:picMkLst>
        </pc:picChg>
        <pc:cxnChg chg="add mod">
          <ac:chgData name="DONNAY Basile" userId="S::bdonnay@helb-prigogine.be::b69483c9-db72-408d-8e47-dc5a7c03cfa0" providerId="AD" clId="Web-{CEC78954-E52F-4A3C-B5DE-C84D107E11BF}" dt="2023-05-02T12:12:00.213" v="78" actId="1076"/>
          <ac:cxnSpMkLst>
            <pc:docMk/>
            <pc:sldMk cId="4084625249" sldId="271"/>
            <ac:cxnSpMk id="12" creationId="{8F92CCEE-E996-F9D7-2698-13BA080D3B11}"/>
          </ac:cxnSpMkLst>
        </pc:cxnChg>
        <pc:cxnChg chg="add mod">
          <ac:chgData name="DONNAY Basile" userId="S::bdonnay@helb-prigogine.be::b69483c9-db72-408d-8e47-dc5a7c03cfa0" providerId="AD" clId="Web-{CEC78954-E52F-4A3C-B5DE-C84D107E11BF}" dt="2023-05-02T12:12:03.916" v="79" actId="1076"/>
          <ac:cxnSpMkLst>
            <pc:docMk/>
            <pc:sldMk cId="4084625249" sldId="271"/>
            <ac:cxnSpMk id="14" creationId="{A5937C4D-575C-35EC-AA11-18F3C4F46CB2}"/>
          </ac:cxnSpMkLst>
        </pc:cxnChg>
      </pc:sldChg>
      <pc:sldChg chg="addSp delSp modSp add replId delAnim">
        <pc:chgData name="DONNAY Basile" userId="S::bdonnay@helb-prigogine.be::b69483c9-db72-408d-8e47-dc5a7c03cfa0" providerId="AD" clId="Web-{CEC78954-E52F-4A3C-B5DE-C84D107E11BF}" dt="2023-05-02T12:35:48.744" v="177" actId="20577"/>
        <pc:sldMkLst>
          <pc:docMk/>
          <pc:sldMk cId="750969933" sldId="272"/>
        </pc:sldMkLst>
        <pc:spChg chg="del">
          <ac:chgData name="DONNAY Basile" userId="S::bdonnay@helb-prigogine.be::b69483c9-db72-408d-8e47-dc5a7c03cfa0" providerId="AD" clId="Web-{CEC78954-E52F-4A3C-B5DE-C84D107E11BF}" dt="2023-05-02T12:25:55.006" v="111"/>
          <ac:spMkLst>
            <pc:docMk/>
            <pc:sldMk cId="750969933" sldId="272"/>
            <ac:spMk id="3" creationId="{DF6F4721-EA60-F080-C1C2-519A4AADBE66}"/>
          </ac:spMkLst>
        </pc:spChg>
        <pc:spChg chg="del mod">
          <ac:chgData name="DONNAY Basile" userId="S::bdonnay@helb-prigogine.be::b69483c9-db72-408d-8e47-dc5a7c03cfa0" providerId="AD" clId="Web-{CEC78954-E52F-4A3C-B5DE-C84D107E11BF}" dt="2023-05-02T12:25:53.881" v="110"/>
          <ac:spMkLst>
            <pc:docMk/>
            <pc:sldMk cId="750969933" sldId="272"/>
            <ac:spMk id="7" creationId="{41D816F7-6E21-84EA-7728-DD95721DFFC1}"/>
          </ac:spMkLst>
        </pc:spChg>
        <pc:spChg chg="del mod">
          <ac:chgData name="DONNAY Basile" userId="S::bdonnay@helb-prigogine.be::b69483c9-db72-408d-8e47-dc5a7c03cfa0" providerId="AD" clId="Web-{CEC78954-E52F-4A3C-B5DE-C84D107E11BF}" dt="2023-05-02T12:25:52.115" v="108"/>
          <ac:spMkLst>
            <pc:docMk/>
            <pc:sldMk cId="750969933" sldId="272"/>
            <ac:spMk id="9" creationId="{5E63C0BA-4B4B-3238-1FB4-C3B62B18315D}"/>
          </ac:spMkLst>
        </pc:spChg>
        <pc:spChg chg="mod">
          <ac:chgData name="DONNAY Basile" userId="S::bdonnay@helb-prigogine.be::b69483c9-db72-408d-8e47-dc5a7c03cfa0" providerId="AD" clId="Web-{CEC78954-E52F-4A3C-B5DE-C84D107E11BF}" dt="2023-05-02T12:35:48.744" v="177" actId="20577"/>
          <ac:spMkLst>
            <pc:docMk/>
            <pc:sldMk cId="750969933" sldId="272"/>
            <ac:spMk id="228" creationId="{00000000-0000-0000-0000-000000000000}"/>
          </ac:spMkLst>
        </pc:spChg>
        <pc:picChg chg="add mod">
          <ac:chgData name="DONNAY Basile" userId="S::bdonnay@helb-prigogine.be::b69483c9-db72-408d-8e47-dc5a7c03cfa0" providerId="AD" clId="Web-{CEC78954-E52F-4A3C-B5DE-C84D107E11BF}" dt="2023-05-02T12:27:13.071" v="115" actId="1076"/>
          <ac:picMkLst>
            <pc:docMk/>
            <pc:sldMk cId="750969933" sldId="272"/>
            <ac:picMk id="2" creationId="{4EB1BCBD-0C83-79C7-663A-33D2BA471C16}"/>
          </ac:picMkLst>
        </pc:picChg>
        <pc:picChg chg="del">
          <ac:chgData name="DONNAY Basile" userId="S::bdonnay@helb-prigogine.be::b69483c9-db72-408d-8e47-dc5a7c03cfa0" providerId="AD" clId="Web-{CEC78954-E52F-4A3C-B5DE-C84D107E11BF}" dt="2023-05-02T12:25:44.505" v="103"/>
          <ac:picMkLst>
            <pc:docMk/>
            <pc:sldMk cId="750969933" sldId="272"/>
            <ac:picMk id="4" creationId="{0C63B727-3379-3AC2-A6FC-6C65C170FDD9}"/>
          </ac:picMkLst>
        </pc:picChg>
        <pc:picChg chg="del">
          <ac:chgData name="DONNAY Basile" userId="S::bdonnay@helb-prigogine.be::b69483c9-db72-408d-8e47-dc5a7c03cfa0" providerId="AD" clId="Web-{CEC78954-E52F-4A3C-B5DE-C84D107E11BF}" dt="2023-05-02T12:25:45.709" v="104"/>
          <ac:picMkLst>
            <pc:docMk/>
            <pc:sldMk cId="750969933" sldId="272"/>
            <ac:picMk id="5" creationId="{530E037C-BB18-3743-3B79-E7C4E544532C}"/>
          </ac:picMkLst>
        </pc:picChg>
        <pc:picChg chg="del">
          <ac:chgData name="DONNAY Basile" userId="S::bdonnay@helb-prigogine.be::b69483c9-db72-408d-8e47-dc5a7c03cfa0" providerId="AD" clId="Web-{CEC78954-E52F-4A3C-B5DE-C84D107E11BF}" dt="2023-05-02T12:25:45.771" v="105"/>
          <ac:picMkLst>
            <pc:docMk/>
            <pc:sldMk cId="750969933" sldId="272"/>
            <ac:picMk id="6" creationId="{F5DAF8D5-0872-0EF1-C103-E79EF54EBFC2}"/>
          </ac:picMkLst>
        </pc:picChg>
        <pc:picChg chg="del">
          <ac:chgData name="DONNAY Basile" userId="S::bdonnay@helb-prigogine.be::b69483c9-db72-408d-8e47-dc5a7c03cfa0" providerId="AD" clId="Web-{CEC78954-E52F-4A3C-B5DE-C84D107E11BF}" dt="2023-05-02T12:25:43.443" v="102"/>
          <ac:picMkLst>
            <pc:docMk/>
            <pc:sldMk cId="750969933" sldId="272"/>
            <ac:picMk id="11" creationId="{D4199128-AE0F-185F-1E2A-FB6146657ACC}"/>
          </ac:picMkLst>
        </pc:picChg>
      </pc:sldChg>
    </pc:docChg>
  </pc:docChgLst>
  <pc:docChgLst>
    <pc:chgData name="DAOUBI Younes" userId="S::ydaoubi@helb-prigogine.be::3e2b7528-6217-4839-91df-5f8ad2a50393" providerId="AD" clId="Web-{B34E8944-3C47-4CA2-A6BA-F5BF936D6EBC}"/>
    <pc:docChg chg="modSld">
      <pc:chgData name="DAOUBI Younes" userId="S::ydaoubi@helb-prigogine.be::3e2b7528-6217-4839-91df-5f8ad2a50393" providerId="AD" clId="Web-{B34E8944-3C47-4CA2-A6BA-F5BF936D6EBC}" dt="2023-05-03T15:20:40.324" v="1" actId="1076"/>
      <pc:docMkLst>
        <pc:docMk/>
      </pc:docMkLst>
      <pc:sldChg chg="modSp">
        <pc:chgData name="DAOUBI Younes" userId="S::ydaoubi@helb-prigogine.be::3e2b7528-6217-4839-91df-5f8ad2a50393" providerId="AD" clId="Web-{B34E8944-3C47-4CA2-A6BA-F5BF936D6EBC}" dt="2023-05-03T15:20:40.324" v="1" actId="1076"/>
        <pc:sldMkLst>
          <pc:docMk/>
          <pc:sldMk cId="0" sldId="256"/>
        </pc:sldMkLst>
        <pc:spChg chg="mod">
          <ac:chgData name="DAOUBI Younes" userId="S::ydaoubi@helb-prigogine.be::3e2b7528-6217-4839-91df-5f8ad2a50393" providerId="AD" clId="Web-{B34E8944-3C47-4CA2-A6BA-F5BF936D6EBC}" dt="2023-05-03T15:20:40.324" v="1" actId="1076"/>
          <ac:spMkLst>
            <pc:docMk/>
            <pc:sldMk cId="0" sldId="256"/>
            <ac:spMk id="79" creationId="{00000000-0000-0000-0000-000000000000}"/>
          </ac:spMkLst>
        </pc:spChg>
      </pc:sldChg>
    </pc:docChg>
  </pc:docChgLst>
  <pc:docChgLst>
    <pc:chgData name="ASSOU Hicham" userId="S::hassou@helb-prigogine.be::c322a0db-7f46-4242-82f4-3df241b242ba" providerId="AD" clId="Web-{FA53BBF5-1BB5-45C2-A5A9-64AE6FC0F7C6}"/>
    <pc:docChg chg="modSld">
      <pc:chgData name="ASSOU Hicham" userId="S::hassou@helb-prigogine.be::c322a0db-7f46-4242-82f4-3df241b242ba" providerId="AD" clId="Web-{FA53BBF5-1BB5-45C2-A5A9-64AE6FC0F7C6}" dt="2023-04-18T11:33:15.359" v="0" actId="1076"/>
      <pc:docMkLst>
        <pc:docMk/>
      </pc:docMkLst>
      <pc:sldChg chg="modSp">
        <pc:chgData name="ASSOU Hicham" userId="S::hassou@helb-prigogine.be::c322a0db-7f46-4242-82f4-3df241b242ba" providerId="AD" clId="Web-{FA53BBF5-1BB5-45C2-A5A9-64AE6FC0F7C6}" dt="2023-04-18T11:33:15.359" v="0" actId="1076"/>
        <pc:sldMkLst>
          <pc:docMk/>
          <pc:sldMk cId="28666465" sldId="265"/>
        </pc:sldMkLst>
        <pc:picChg chg="mod">
          <ac:chgData name="ASSOU Hicham" userId="S::hassou@helb-prigogine.be::c322a0db-7f46-4242-82f4-3df241b242ba" providerId="AD" clId="Web-{FA53BBF5-1BB5-45C2-A5A9-64AE6FC0F7C6}" dt="2023-04-18T11:33:15.359" v="0" actId="1076"/>
          <ac:picMkLst>
            <pc:docMk/>
            <pc:sldMk cId="28666465" sldId="265"/>
            <ac:picMk id="3" creationId="{A3721D22-46C9-535D-698C-B9C9E54F17D0}"/>
          </ac:picMkLst>
        </pc:picChg>
      </pc:sldChg>
    </pc:docChg>
  </pc:docChgLst>
  <pc:docChgLst>
    <pc:chgData name="AFKIR Ridwane" userId="S::riafkir@helb-prigogine.be::01160594-7de6-490f-8980-5573d4df00c7" providerId="AD" clId="Web-{5C6D2B38-69EE-4C40-A9E9-1677EFDE5D1A}"/>
    <pc:docChg chg="addSld delSld modSld">
      <pc:chgData name="AFKIR Ridwane" userId="S::riafkir@helb-prigogine.be::01160594-7de6-490f-8980-5573d4df00c7" providerId="AD" clId="Web-{5C6D2B38-69EE-4C40-A9E9-1677EFDE5D1A}" dt="2023-04-18T13:41:22.222" v="207" actId="1076"/>
      <pc:docMkLst>
        <pc:docMk/>
      </pc:docMkLst>
      <pc:sldChg chg="addSp delSp modSp">
        <pc:chgData name="AFKIR Ridwane" userId="S::riafkir@helb-prigogine.be::01160594-7de6-490f-8980-5573d4df00c7" providerId="AD" clId="Web-{5C6D2B38-69EE-4C40-A9E9-1677EFDE5D1A}" dt="2023-04-18T12:57:17.449" v="56" actId="20577"/>
        <pc:sldMkLst>
          <pc:docMk/>
          <pc:sldMk cId="0" sldId="259"/>
        </pc:sldMkLst>
        <pc:spChg chg="mod">
          <ac:chgData name="AFKIR Ridwane" userId="S::riafkir@helb-prigogine.be::01160594-7de6-490f-8980-5573d4df00c7" providerId="AD" clId="Web-{5C6D2B38-69EE-4C40-A9E9-1677EFDE5D1A}" dt="2023-04-18T12:57:17.449" v="56" actId="20577"/>
          <ac:spMkLst>
            <pc:docMk/>
            <pc:sldMk cId="0" sldId="259"/>
            <ac:spMk id="2" creationId="{92907B6D-6BC7-59ED-DB1B-57D31F861D9C}"/>
          </ac:spMkLst>
        </pc:spChg>
        <pc:graphicFrameChg chg="add del mod modGraphic">
          <ac:chgData name="AFKIR Ridwane" userId="S::riafkir@helb-prigogine.be::01160594-7de6-490f-8980-5573d4df00c7" providerId="AD" clId="Web-{5C6D2B38-69EE-4C40-A9E9-1677EFDE5D1A}" dt="2023-04-18T12:47:50.115" v="29"/>
          <ac:graphicFrameMkLst>
            <pc:docMk/>
            <pc:sldMk cId="0" sldId="259"/>
            <ac:graphicFrameMk id="3" creationId="{F17D183E-E7F3-5F95-AA7A-D7AB376B6337}"/>
          </ac:graphicFrameMkLst>
        </pc:graphicFrameChg>
      </pc:sldChg>
      <pc:sldChg chg="addSp delSp modSp new add del mod modClrScheme addAnim modAnim chgLayout">
        <pc:chgData name="AFKIR Ridwane" userId="S::riafkir@helb-prigogine.be::01160594-7de6-490f-8980-5573d4df00c7" providerId="AD" clId="Web-{5C6D2B38-69EE-4C40-A9E9-1677EFDE5D1A}" dt="2023-04-18T13:41:22.222" v="207" actId="1076"/>
        <pc:sldMkLst>
          <pc:docMk/>
          <pc:sldMk cId="2129946179" sldId="267"/>
        </pc:sldMkLst>
        <pc:spChg chg="mod ord">
          <ac:chgData name="AFKIR Ridwane" userId="S::riafkir@helb-prigogine.be::01160594-7de6-490f-8980-5573d4df00c7" providerId="AD" clId="Web-{5C6D2B38-69EE-4C40-A9E9-1677EFDE5D1A}" dt="2023-04-18T12:32:10.219" v="22" actId="20577"/>
          <ac:spMkLst>
            <pc:docMk/>
            <pc:sldMk cId="2129946179" sldId="267"/>
            <ac:spMk id="2" creationId="{B83EBF61-6A03-CDAF-851E-CD0CC9DE93F1}"/>
          </ac:spMkLst>
        </pc:spChg>
        <pc:spChg chg="mod ord">
          <ac:chgData name="AFKIR Ridwane" userId="S::riafkir@helb-prigogine.be::01160594-7de6-490f-8980-5573d4df00c7" providerId="AD" clId="Web-{5C6D2B38-69EE-4C40-A9E9-1677EFDE5D1A}" dt="2023-04-18T12:30:31.419" v="6"/>
          <ac:spMkLst>
            <pc:docMk/>
            <pc:sldMk cId="2129946179" sldId="267"/>
            <ac:spMk id="3" creationId="{2F4E312B-CBC1-0D49-CB83-AED02DB547ED}"/>
          </ac:spMkLst>
        </pc:spChg>
        <pc:spChg chg="add mod ord">
          <ac:chgData name="AFKIR Ridwane" userId="S::riafkir@helb-prigogine.be::01160594-7de6-490f-8980-5573d4df00c7" providerId="AD" clId="Web-{5C6D2B38-69EE-4C40-A9E9-1677EFDE5D1A}" dt="2023-04-18T12:37:52.389" v="27" actId="20577"/>
          <ac:spMkLst>
            <pc:docMk/>
            <pc:sldMk cId="2129946179" sldId="267"/>
            <ac:spMk id="6" creationId="{456D40B3-A8F3-1E12-DA03-A46FEC9827BB}"/>
          </ac:spMkLst>
        </pc:spChg>
        <pc:spChg chg="add mod">
          <ac:chgData name="AFKIR Ridwane" userId="S::riafkir@helb-prigogine.be::01160594-7de6-490f-8980-5573d4df00c7" providerId="AD" clId="Web-{5C6D2B38-69EE-4C40-A9E9-1677EFDE5D1A}" dt="2023-04-18T13:02:01.929" v="88" actId="1076"/>
          <ac:spMkLst>
            <pc:docMk/>
            <pc:sldMk cId="2129946179" sldId="267"/>
            <ac:spMk id="237" creationId="{63012A83-7F0D-D7ED-A202-AD594C9A0030}"/>
          </ac:spMkLst>
        </pc:spChg>
        <pc:spChg chg="add mod">
          <ac:chgData name="AFKIR Ridwane" userId="S::riafkir@helb-prigogine.be::01160594-7de6-490f-8980-5573d4df00c7" providerId="AD" clId="Web-{5C6D2B38-69EE-4C40-A9E9-1677EFDE5D1A}" dt="2023-04-18T13:30:47.213" v="158" actId="1076"/>
          <ac:spMkLst>
            <pc:docMk/>
            <pc:sldMk cId="2129946179" sldId="267"/>
            <ac:spMk id="238" creationId="{37E18BA9-30C8-8201-3732-67D5E9843D0A}"/>
          </ac:spMkLst>
        </pc:spChg>
        <pc:spChg chg="add mod">
          <ac:chgData name="AFKIR Ridwane" userId="S::riafkir@helb-prigogine.be::01160594-7de6-490f-8980-5573d4df00c7" providerId="AD" clId="Web-{5C6D2B38-69EE-4C40-A9E9-1677EFDE5D1A}" dt="2023-04-18T13:30:54.167" v="159" actId="1076"/>
          <ac:spMkLst>
            <pc:docMk/>
            <pc:sldMk cId="2129946179" sldId="267"/>
            <ac:spMk id="239" creationId="{17F2EA3D-A573-07FA-52EF-090C6F2315C0}"/>
          </ac:spMkLst>
        </pc:spChg>
        <pc:spChg chg="add mod">
          <ac:chgData name="AFKIR Ridwane" userId="S::riafkir@helb-prigogine.be::01160594-7de6-490f-8980-5573d4df00c7" providerId="AD" clId="Web-{5C6D2B38-69EE-4C40-A9E9-1677EFDE5D1A}" dt="2023-04-18T13:31:03.605" v="161" actId="1076"/>
          <ac:spMkLst>
            <pc:docMk/>
            <pc:sldMk cId="2129946179" sldId="267"/>
            <ac:spMk id="240" creationId="{F314A821-69E5-E706-0ADC-0A443F1878AD}"/>
          </ac:spMkLst>
        </pc:spChg>
        <pc:spChg chg="add del">
          <ac:chgData name="AFKIR Ridwane" userId="S::riafkir@helb-prigogine.be::01160594-7de6-490f-8980-5573d4df00c7" providerId="AD" clId="Web-{5C6D2B38-69EE-4C40-A9E9-1677EFDE5D1A}" dt="2023-04-18T13:32:22.092" v="170"/>
          <ac:spMkLst>
            <pc:docMk/>
            <pc:sldMk cId="2129946179" sldId="267"/>
            <ac:spMk id="243" creationId="{FFBB2A04-99F5-DBDF-1019-6425BA0F284A}"/>
          </ac:spMkLst>
        </pc:spChg>
        <pc:spChg chg="add mod">
          <ac:chgData name="AFKIR Ridwane" userId="S::riafkir@helb-prigogine.be::01160594-7de6-490f-8980-5573d4df00c7" providerId="AD" clId="Web-{5C6D2B38-69EE-4C40-A9E9-1677EFDE5D1A}" dt="2023-04-18T13:41:22.222" v="207" actId="1076"/>
          <ac:spMkLst>
            <pc:docMk/>
            <pc:sldMk cId="2129946179" sldId="267"/>
            <ac:spMk id="375" creationId="{B47879D9-6537-92EF-37D5-AAD718262245}"/>
          </ac:spMkLst>
        </pc:spChg>
        <pc:spChg chg="add mod">
          <ac:chgData name="AFKIR Ridwane" userId="S::riafkir@helb-prigogine.be::01160594-7de6-490f-8980-5573d4df00c7" providerId="AD" clId="Web-{5C6D2B38-69EE-4C40-A9E9-1677EFDE5D1A}" dt="2023-04-18T13:38:14.043" v="197" actId="1076"/>
          <ac:spMkLst>
            <pc:docMk/>
            <pc:sldMk cId="2129946179" sldId="267"/>
            <ac:spMk id="376" creationId="{C24E091F-3A19-0428-39B5-22BDFE93C9C8}"/>
          </ac:spMkLst>
        </pc:spChg>
        <pc:graphicFrameChg chg="add del mod modGraphic">
          <ac:chgData name="AFKIR Ridwane" userId="S::riafkir@helb-prigogine.be::01160594-7de6-490f-8980-5573d4df00c7" providerId="AD" clId="Web-{5C6D2B38-69EE-4C40-A9E9-1677EFDE5D1A}" dt="2023-04-18T12:57:28.715" v="59"/>
          <ac:graphicFrameMkLst>
            <pc:docMk/>
            <pc:sldMk cId="2129946179" sldId="267"/>
            <ac:graphicFrameMk id="9" creationId="{F0B3C8F2-290B-C343-4ACE-41DB4E5D0D23}"/>
          </ac:graphicFrameMkLst>
        </pc:graphicFrameChg>
        <pc:graphicFrameChg chg="add mod modGraphic">
          <ac:chgData name="AFKIR Ridwane" userId="S::riafkir@helb-prigogine.be::01160594-7de6-490f-8980-5573d4df00c7" providerId="AD" clId="Web-{5C6D2B38-69EE-4C40-A9E9-1677EFDE5D1A}" dt="2023-04-18T13:35:15.599" v="178" actId="20577"/>
          <ac:graphicFrameMkLst>
            <pc:docMk/>
            <pc:sldMk cId="2129946179" sldId="267"/>
            <ac:graphicFrameMk id="244" creationId="{001D5BDA-8C6A-70A6-0058-EF41EB3E274B}"/>
          </ac:graphicFrameMkLst>
        </pc:graphicFrameChg>
        <pc:picChg chg="add">
          <ac:chgData name="AFKIR Ridwane" userId="S::riafkir@helb-prigogine.be::01160594-7de6-490f-8980-5573d4df00c7" providerId="AD" clId="Web-{5C6D2B38-69EE-4C40-A9E9-1677EFDE5D1A}" dt="2023-04-18T12:29:54.261" v="3"/>
          <ac:picMkLst>
            <pc:docMk/>
            <pc:sldMk cId="2129946179" sldId="267"/>
            <ac:picMk id="5" creationId="{EAD6F9AA-24FF-6238-05FA-59FBE5A8B346}"/>
          </ac:picMkLst>
        </pc:picChg>
        <pc:picChg chg="add del">
          <ac:chgData name="AFKIR Ridwane" userId="S::riafkir@helb-prigogine.be::01160594-7de6-490f-8980-5573d4df00c7" providerId="AD" clId="Web-{5C6D2B38-69EE-4C40-A9E9-1677EFDE5D1A}" dt="2023-04-18T12:31:11.999" v="15"/>
          <ac:picMkLst>
            <pc:docMk/>
            <pc:sldMk cId="2129946179" sldId="267"/>
            <ac:picMk id="8" creationId="{54E612BF-D25C-C052-F9F3-F2F7680C201D}"/>
          </ac:picMkLst>
        </pc:picChg>
        <pc:picChg chg="add mod">
          <ac:chgData name="AFKIR Ridwane" userId="S::riafkir@helb-prigogine.be::01160594-7de6-490f-8980-5573d4df00c7" providerId="AD" clId="Web-{5C6D2B38-69EE-4C40-A9E9-1677EFDE5D1A}" dt="2023-04-18T13:30:41.010" v="157" actId="1076"/>
          <ac:picMkLst>
            <pc:docMk/>
            <pc:sldMk cId="2129946179" sldId="267"/>
            <ac:picMk id="236" creationId="{67779CEB-B324-9319-AEAD-EAD0B6C1F009}"/>
          </ac:picMkLst>
        </pc:picChg>
        <pc:picChg chg="add del mod">
          <ac:chgData name="AFKIR Ridwane" userId="S::riafkir@helb-prigogine.be::01160594-7de6-490f-8980-5573d4df00c7" providerId="AD" clId="Web-{5C6D2B38-69EE-4C40-A9E9-1677EFDE5D1A}" dt="2023-04-18T13:27:37.081" v="145"/>
          <ac:picMkLst>
            <pc:docMk/>
            <pc:sldMk cId="2129946179" sldId="267"/>
            <ac:picMk id="241" creationId="{FD327633-A501-9C96-0027-365A1F45EFEC}"/>
          </ac:picMkLst>
        </pc:picChg>
        <pc:picChg chg="add mod">
          <ac:chgData name="AFKIR Ridwane" userId="S::riafkir@helb-prigogine.be::01160594-7de6-490f-8980-5573d4df00c7" providerId="AD" clId="Web-{5C6D2B38-69EE-4C40-A9E9-1677EFDE5D1A}" dt="2023-04-18T13:31:47.044" v="168"/>
          <ac:picMkLst>
            <pc:docMk/>
            <pc:sldMk cId="2129946179" sldId="267"/>
            <ac:picMk id="242" creationId="{679F5014-ED42-B3F7-AA63-60A246A5D63B}"/>
          </ac:picMkLst>
        </pc:picChg>
        <pc:cxnChg chg="add mod">
          <ac:chgData name="AFKIR Ridwane" userId="S::riafkir@helb-prigogine.be::01160594-7de6-490f-8980-5573d4df00c7" providerId="AD" clId="Web-{5C6D2B38-69EE-4C40-A9E9-1677EFDE5D1A}" dt="2023-04-18T13:36:51.477" v="182" actId="1076"/>
          <ac:cxnSpMkLst>
            <pc:docMk/>
            <pc:sldMk cId="2129946179" sldId="267"/>
            <ac:cxnSpMk id="344" creationId="{9B049D80-F0D8-FE3F-1306-8F617CA3AA78}"/>
          </ac:cxnSpMkLst>
        </pc:cxnChg>
      </pc:sldChg>
      <pc:sldChg chg="add del replId">
        <pc:chgData name="AFKIR Ridwane" userId="S::riafkir@helb-prigogine.be::01160594-7de6-490f-8980-5573d4df00c7" providerId="AD" clId="Web-{5C6D2B38-69EE-4C40-A9E9-1677EFDE5D1A}" dt="2023-04-18T13:37:10.728" v="184"/>
        <pc:sldMkLst>
          <pc:docMk/>
          <pc:sldMk cId="2150021324" sldId="268"/>
        </pc:sldMkLst>
      </pc:sldChg>
    </pc:docChg>
  </pc:docChgLst>
  <pc:docChgLst>
    <pc:chgData name="DONNAY Basile" userId="S::bdonnay@helb-prigogine.be::b69483c9-db72-408d-8e47-dc5a7c03cfa0" providerId="AD" clId="Web-{5109F662-DEBA-4B4F-BF23-0D287B0E8C6B}"/>
    <pc:docChg chg="modSld">
      <pc:chgData name="DONNAY Basile" userId="S::bdonnay@helb-prigogine.be::b69483c9-db72-408d-8e47-dc5a7c03cfa0" providerId="AD" clId="Web-{5109F662-DEBA-4B4F-BF23-0D287B0E8C6B}" dt="2023-04-17T20:18:13.670" v="58" actId="1076"/>
      <pc:docMkLst>
        <pc:docMk/>
      </pc:docMkLst>
      <pc:sldChg chg="addSp modSp">
        <pc:chgData name="DONNAY Basile" userId="S::bdonnay@helb-prigogine.be::b69483c9-db72-408d-8e47-dc5a7c03cfa0" providerId="AD" clId="Web-{5109F662-DEBA-4B4F-BF23-0D287B0E8C6B}" dt="2023-04-17T20:18:13.670" v="58" actId="1076"/>
        <pc:sldMkLst>
          <pc:docMk/>
          <pc:sldMk cId="0" sldId="258"/>
        </pc:sldMkLst>
        <pc:spChg chg="mod">
          <ac:chgData name="DONNAY Basile" userId="S::bdonnay@helb-prigogine.be::b69483c9-db72-408d-8e47-dc5a7c03cfa0" providerId="AD" clId="Web-{5109F662-DEBA-4B4F-BF23-0D287B0E8C6B}" dt="2023-04-17T20:18:13.670" v="58" actId="1076"/>
          <ac:spMkLst>
            <pc:docMk/>
            <pc:sldMk cId="0" sldId="258"/>
            <ac:spMk id="2" creationId="{CEFD2350-8E51-67E9-AD0D-C34A32473CD7}"/>
          </ac:spMkLst>
        </pc:spChg>
        <pc:spChg chg="mod">
          <ac:chgData name="DONNAY Basile" userId="S::bdonnay@helb-prigogine.be::b69483c9-db72-408d-8e47-dc5a7c03cfa0" providerId="AD" clId="Web-{5109F662-DEBA-4B4F-BF23-0D287B0E8C6B}" dt="2023-04-17T20:17:50.138" v="56" actId="20577"/>
          <ac:spMkLst>
            <pc:docMk/>
            <pc:sldMk cId="0" sldId="258"/>
            <ac:spMk id="3" creationId="{F2C3BA43-20DB-495D-8349-7E4C2A172A46}"/>
          </ac:spMkLst>
        </pc:spChg>
        <pc:spChg chg="add mod">
          <ac:chgData name="DONNAY Basile" userId="S::bdonnay@helb-prigogine.be::b69483c9-db72-408d-8e47-dc5a7c03cfa0" providerId="AD" clId="Web-{5109F662-DEBA-4B4F-BF23-0D287B0E8C6B}" dt="2023-04-17T20:17:32.044" v="53" actId="1076"/>
          <ac:spMkLst>
            <pc:docMk/>
            <pc:sldMk cId="0" sldId="258"/>
            <ac:spMk id="7" creationId="{E0365186-6F80-DED8-9386-6C6636A3E08B}"/>
          </ac:spMkLst>
        </pc:spChg>
        <pc:picChg chg="add mod">
          <ac:chgData name="DONNAY Basile" userId="S::bdonnay@helb-prigogine.be::b69483c9-db72-408d-8e47-dc5a7c03cfa0" providerId="AD" clId="Web-{5109F662-DEBA-4B4F-BF23-0D287B0E8C6B}" dt="2023-04-17T20:17:32.044" v="52" actId="1076"/>
          <ac:picMkLst>
            <pc:docMk/>
            <pc:sldMk cId="0" sldId="258"/>
            <ac:picMk id="5" creationId="{C0B75FF9-7B07-583E-6AB9-07E7D62C5DF8}"/>
          </ac:picMkLst>
        </pc:picChg>
        <pc:picChg chg="mod">
          <ac:chgData name="DONNAY Basile" userId="S::bdonnay@helb-prigogine.be::b69483c9-db72-408d-8e47-dc5a7c03cfa0" providerId="AD" clId="Web-{5109F662-DEBA-4B4F-BF23-0D287B0E8C6B}" dt="2023-04-17T20:17:31.997" v="50" actId="1076"/>
          <ac:picMkLst>
            <pc:docMk/>
            <pc:sldMk cId="0" sldId="258"/>
            <ac:picMk id="2050" creationId="{B128EB2D-6C6E-E223-6DD3-F0B36A351C7F}"/>
          </ac:picMkLst>
        </pc:picChg>
        <pc:picChg chg="mod">
          <ac:chgData name="DONNAY Basile" userId="S::bdonnay@helb-prigogine.be::b69483c9-db72-408d-8e47-dc5a7c03cfa0" providerId="AD" clId="Web-{5109F662-DEBA-4B4F-BF23-0D287B0E8C6B}" dt="2023-04-17T20:17:32.012" v="51" actId="1076"/>
          <ac:picMkLst>
            <pc:docMk/>
            <pc:sldMk cId="0" sldId="258"/>
            <ac:picMk id="2052" creationId="{2C265E78-B794-E1EF-0657-5277745BF6AA}"/>
          </ac:picMkLst>
        </pc:picChg>
      </pc:sldChg>
      <pc:sldChg chg="addSp modSp">
        <pc:chgData name="DONNAY Basile" userId="S::bdonnay@helb-prigogine.be::b69483c9-db72-408d-8e47-dc5a7c03cfa0" providerId="AD" clId="Web-{5109F662-DEBA-4B4F-BF23-0D287B0E8C6B}" dt="2023-04-17T20:14:21.427" v="41" actId="1076"/>
        <pc:sldMkLst>
          <pc:docMk/>
          <pc:sldMk cId="882224456" sldId="263"/>
        </pc:sldMkLst>
        <pc:spChg chg="mod">
          <ac:chgData name="DONNAY Basile" userId="S::bdonnay@helb-prigogine.be::b69483c9-db72-408d-8e47-dc5a7c03cfa0" providerId="AD" clId="Web-{5109F662-DEBA-4B4F-BF23-0D287B0E8C6B}" dt="2023-04-17T20:14:21.412" v="39" actId="1076"/>
          <ac:spMkLst>
            <pc:docMk/>
            <pc:sldMk cId="882224456" sldId="263"/>
            <ac:spMk id="2" creationId="{1626EE76-CB9E-DB78-8B20-4FB16ACEA57E}"/>
          </ac:spMkLst>
        </pc:spChg>
        <pc:spChg chg="mod">
          <ac:chgData name="DONNAY Basile" userId="S::bdonnay@helb-prigogine.be::b69483c9-db72-408d-8e47-dc5a7c03cfa0" providerId="AD" clId="Web-{5109F662-DEBA-4B4F-BF23-0D287B0E8C6B}" dt="2023-04-17T20:13:31.832" v="30" actId="1076"/>
          <ac:spMkLst>
            <pc:docMk/>
            <pc:sldMk cId="882224456" sldId="263"/>
            <ac:spMk id="3" creationId="{C8B61B27-1820-A1BB-DF8D-CF79EA6B7EE6}"/>
          </ac:spMkLst>
        </pc:spChg>
        <pc:spChg chg="mod">
          <ac:chgData name="DONNAY Basile" userId="S::bdonnay@helb-prigogine.be::b69483c9-db72-408d-8e47-dc5a7c03cfa0" providerId="AD" clId="Web-{5109F662-DEBA-4B4F-BF23-0D287B0E8C6B}" dt="2023-04-17T20:13:55.927" v="33" actId="1076"/>
          <ac:spMkLst>
            <pc:docMk/>
            <pc:sldMk cId="882224456" sldId="263"/>
            <ac:spMk id="4" creationId="{CEFD2350-8E51-67E9-AD0D-C34A32473CD7}"/>
          </ac:spMkLst>
        </pc:spChg>
        <pc:spChg chg="add mod">
          <ac:chgData name="DONNAY Basile" userId="S::bdonnay@helb-prigogine.be::b69483c9-db72-408d-8e47-dc5a7c03cfa0" providerId="AD" clId="Web-{5109F662-DEBA-4B4F-BF23-0D287B0E8C6B}" dt="2023-04-17T20:14:21.427" v="41" actId="1076"/>
          <ac:spMkLst>
            <pc:docMk/>
            <pc:sldMk cId="882224456" sldId="263"/>
            <ac:spMk id="6" creationId="{3E9B573D-1A55-58E6-E007-C578AAAE301B}"/>
          </ac:spMkLst>
        </pc:spChg>
        <pc:picChg chg="add mod modCrop">
          <ac:chgData name="DONNAY Basile" userId="S::bdonnay@helb-prigogine.be::b69483c9-db72-408d-8e47-dc5a7c03cfa0" providerId="AD" clId="Web-{5109F662-DEBA-4B4F-BF23-0D287B0E8C6B}" dt="2023-04-17T20:14:21.412" v="40" actId="1076"/>
          <ac:picMkLst>
            <pc:docMk/>
            <pc:sldMk cId="882224456" sldId="263"/>
            <ac:picMk id="5" creationId="{05868521-B678-69DB-5AAA-706CA7065F6F}"/>
          </ac:picMkLst>
        </pc:picChg>
        <pc:picChg chg="mod">
          <ac:chgData name="DONNAY Basile" userId="S::bdonnay@helb-prigogine.be::b69483c9-db72-408d-8e47-dc5a7c03cfa0" providerId="AD" clId="Web-{5109F662-DEBA-4B4F-BF23-0D287B0E8C6B}" dt="2023-04-17T20:14:21.396" v="38" actId="1076"/>
          <ac:picMkLst>
            <pc:docMk/>
            <pc:sldMk cId="882224456" sldId="263"/>
            <ac:picMk id="1026" creationId="{CF8B59E3-6073-D6AC-D480-A860BD28F414}"/>
          </ac:picMkLst>
        </pc:picChg>
        <pc:picChg chg="mod">
          <ac:chgData name="DONNAY Basile" userId="S::bdonnay@helb-prigogine.be::b69483c9-db72-408d-8e47-dc5a7c03cfa0" providerId="AD" clId="Web-{5109F662-DEBA-4B4F-BF23-0D287B0E8C6B}" dt="2023-04-17T20:13:55.927" v="32" actId="1076"/>
          <ac:picMkLst>
            <pc:docMk/>
            <pc:sldMk cId="882224456" sldId="263"/>
            <ac:picMk id="1030" creationId="{DE980F36-F836-987C-46E2-0CAB9563F1ED}"/>
          </ac:picMkLst>
        </pc:picChg>
      </pc:sldChg>
    </pc:docChg>
  </pc:docChgLst>
  <pc:docChgLst>
    <pc:chgData name="ASSOU Hicham" userId="S::hassou@helb-prigogine.be::c322a0db-7f46-4242-82f4-3df241b242ba" providerId="AD" clId="Web-{E8E0C7F1-C788-4644-9E03-D798EDE0C4DA}"/>
    <pc:docChg chg="modSld">
      <pc:chgData name="ASSOU Hicham" userId="S::hassou@helb-prigogine.be::c322a0db-7f46-4242-82f4-3df241b242ba" providerId="AD" clId="Web-{E8E0C7F1-C788-4644-9E03-D798EDE0C4DA}" dt="2023-05-01T23:19:17.407" v="20" actId="1076"/>
      <pc:docMkLst>
        <pc:docMk/>
      </pc:docMkLst>
      <pc:sldChg chg="addSp modSp">
        <pc:chgData name="ASSOU Hicham" userId="S::hassou@helb-prigogine.be::c322a0db-7f46-4242-82f4-3df241b242ba" providerId="AD" clId="Web-{E8E0C7F1-C788-4644-9E03-D798EDE0C4DA}" dt="2023-05-01T23:19:17.407" v="20" actId="1076"/>
        <pc:sldMkLst>
          <pc:docMk/>
          <pc:sldMk cId="0" sldId="258"/>
        </pc:sldMkLst>
        <pc:spChg chg="add mod">
          <ac:chgData name="ASSOU Hicham" userId="S::hassou@helb-prigogine.be::c322a0db-7f46-4242-82f4-3df241b242ba" providerId="AD" clId="Web-{E8E0C7F1-C788-4644-9E03-D798EDE0C4DA}" dt="2023-05-01T23:19:17.407" v="20" actId="1076"/>
          <ac:spMkLst>
            <pc:docMk/>
            <pc:sldMk cId="0" sldId="258"/>
            <ac:spMk id="3" creationId="{19CC33D9-0F7D-CF6B-026E-A8537217E0D8}"/>
          </ac:spMkLst>
        </pc:spChg>
        <pc:spChg chg="mod">
          <ac:chgData name="ASSOU Hicham" userId="S::hassou@helb-prigogine.be::c322a0db-7f46-4242-82f4-3df241b242ba" providerId="AD" clId="Web-{E8E0C7F1-C788-4644-9E03-D798EDE0C4DA}" dt="2023-05-01T23:19:07.438" v="12" actId="1076"/>
          <ac:spMkLst>
            <pc:docMk/>
            <pc:sldMk cId="0" sldId="258"/>
            <ac:spMk id="11" creationId="{D7C6A916-8AC6-3A87-C9AD-03DAE40AE59A}"/>
          </ac:spMkLst>
        </pc:spChg>
        <pc:picChg chg="add mod">
          <ac:chgData name="ASSOU Hicham" userId="S::hassou@helb-prigogine.be::c322a0db-7f46-4242-82f4-3df241b242ba" providerId="AD" clId="Web-{E8E0C7F1-C788-4644-9E03-D798EDE0C4DA}" dt="2023-05-01T23:19:00.454" v="9" actId="14100"/>
          <ac:picMkLst>
            <pc:docMk/>
            <pc:sldMk cId="0" sldId="258"/>
            <ac:picMk id="2" creationId="{EF3366DC-B939-4B64-0EA4-2AF7CCD553E5}"/>
          </ac:picMkLst>
        </pc:picChg>
        <pc:picChg chg="mod">
          <ac:chgData name="ASSOU Hicham" userId="S::hassou@helb-prigogine.be::c322a0db-7f46-4242-82f4-3df241b242ba" providerId="AD" clId="Web-{E8E0C7F1-C788-4644-9E03-D798EDE0C4DA}" dt="2023-05-01T23:18:47.358" v="4" actId="14100"/>
          <ac:picMkLst>
            <pc:docMk/>
            <pc:sldMk cId="0" sldId="258"/>
            <ac:picMk id="8" creationId="{89B59785-2121-11B6-64C2-5E409673DD4A}"/>
          </ac:picMkLst>
        </pc:picChg>
        <pc:picChg chg="mod">
          <ac:chgData name="ASSOU Hicham" userId="S::hassou@helb-prigogine.be::c322a0db-7f46-4242-82f4-3df241b242ba" providerId="AD" clId="Web-{E8E0C7F1-C788-4644-9E03-D798EDE0C4DA}" dt="2023-05-01T23:18:08.997" v="2" actId="1076"/>
          <ac:picMkLst>
            <pc:docMk/>
            <pc:sldMk cId="0" sldId="258"/>
            <ac:picMk id="10" creationId="{A40E26D3-8E51-7D6F-624B-FA84047B45B1}"/>
          </ac:picMkLst>
        </pc:picChg>
      </pc:sldChg>
    </pc:docChg>
  </pc:docChgLst>
  <pc:docChgLst>
    <pc:chgData name="AFKIR Ridwane" userId="01160594-7de6-490f-8980-5573d4df00c7" providerId="ADAL" clId="{ABD868AE-8DD9-4B4B-AF86-CB66F90148E2}"/>
    <pc:docChg chg="delSld modSld">
      <pc:chgData name="AFKIR Ridwane" userId="01160594-7de6-490f-8980-5573d4df00c7" providerId="ADAL" clId="{ABD868AE-8DD9-4B4B-AF86-CB66F90148E2}" dt="2023-05-02T01:20:22.638" v="141" actId="1036"/>
      <pc:docMkLst>
        <pc:docMk/>
      </pc:docMkLst>
      <pc:sldChg chg="modSp mod">
        <pc:chgData name="AFKIR Ridwane" userId="01160594-7de6-490f-8980-5573d4df00c7" providerId="ADAL" clId="{ABD868AE-8DD9-4B4B-AF86-CB66F90148E2}" dt="2023-05-02T00:17:50.495" v="5" actId="20577"/>
        <pc:sldMkLst>
          <pc:docMk/>
          <pc:sldMk cId="0" sldId="256"/>
        </pc:sldMkLst>
        <pc:spChg chg="mod">
          <ac:chgData name="AFKIR Ridwane" userId="01160594-7de6-490f-8980-5573d4df00c7" providerId="ADAL" clId="{ABD868AE-8DD9-4B4B-AF86-CB66F90148E2}" dt="2023-05-02T00:17:50.495" v="5" actId="20577"/>
          <ac:spMkLst>
            <pc:docMk/>
            <pc:sldMk cId="0" sldId="256"/>
            <ac:spMk id="78" creationId="{00000000-0000-0000-0000-000000000000}"/>
          </ac:spMkLst>
        </pc:spChg>
      </pc:sldChg>
      <pc:sldChg chg="modSp mod">
        <pc:chgData name="AFKIR Ridwane" userId="01160594-7de6-490f-8980-5573d4df00c7" providerId="ADAL" clId="{ABD868AE-8DD9-4B4B-AF86-CB66F90148E2}" dt="2023-05-02T00:26:27.425" v="118" actId="14100"/>
        <pc:sldMkLst>
          <pc:docMk/>
          <pc:sldMk cId="0" sldId="258"/>
        </pc:sldMkLst>
        <pc:spChg chg="mod">
          <ac:chgData name="AFKIR Ridwane" userId="01160594-7de6-490f-8980-5573d4df00c7" providerId="ADAL" clId="{ABD868AE-8DD9-4B4B-AF86-CB66F90148E2}" dt="2023-05-02T00:26:11.514" v="82" actId="1035"/>
          <ac:spMkLst>
            <pc:docMk/>
            <pc:sldMk cId="0" sldId="258"/>
            <ac:spMk id="3" creationId="{19CC33D9-0F7D-CF6B-026E-A8537217E0D8}"/>
          </ac:spMkLst>
        </pc:spChg>
        <pc:spChg chg="mod">
          <ac:chgData name="AFKIR Ridwane" userId="01160594-7de6-490f-8980-5573d4df00c7" providerId="ADAL" clId="{ABD868AE-8DD9-4B4B-AF86-CB66F90148E2}" dt="2023-05-02T00:26:06.402" v="74" actId="1035"/>
          <ac:spMkLst>
            <pc:docMk/>
            <pc:sldMk cId="0" sldId="258"/>
            <ac:spMk id="11" creationId="{D7C6A916-8AC6-3A87-C9AD-03DAE40AE59A}"/>
          </ac:spMkLst>
        </pc:spChg>
        <pc:picChg chg="mod">
          <ac:chgData name="AFKIR Ridwane" userId="01160594-7de6-490f-8980-5573d4df00c7" providerId="ADAL" clId="{ABD868AE-8DD9-4B4B-AF86-CB66F90148E2}" dt="2023-05-02T00:25:59.307" v="61" actId="1038"/>
          <ac:picMkLst>
            <pc:docMk/>
            <pc:sldMk cId="0" sldId="258"/>
            <ac:picMk id="2" creationId="{EF3366DC-B939-4B64-0EA4-2AF7CCD553E5}"/>
          </ac:picMkLst>
        </pc:picChg>
        <pc:picChg chg="mod">
          <ac:chgData name="AFKIR Ridwane" userId="01160594-7de6-490f-8980-5573d4df00c7" providerId="ADAL" clId="{ABD868AE-8DD9-4B4B-AF86-CB66F90148E2}" dt="2023-05-02T00:25:47.553" v="43" actId="1038"/>
          <ac:picMkLst>
            <pc:docMk/>
            <pc:sldMk cId="0" sldId="258"/>
            <ac:picMk id="8" creationId="{89B59785-2121-11B6-64C2-5E409673DD4A}"/>
          </ac:picMkLst>
        </pc:picChg>
        <pc:picChg chg="mod">
          <ac:chgData name="AFKIR Ridwane" userId="01160594-7de6-490f-8980-5573d4df00c7" providerId="ADAL" clId="{ABD868AE-8DD9-4B4B-AF86-CB66F90148E2}" dt="2023-05-02T00:26:27.425" v="118" actId="14100"/>
          <ac:picMkLst>
            <pc:docMk/>
            <pc:sldMk cId="0" sldId="258"/>
            <ac:picMk id="10" creationId="{A40E26D3-8E51-7D6F-624B-FA84047B45B1}"/>
          </ac:picMkLst>
        </pc:picChg>
      </pc:sldChg>
      <pc:sldChg chg="modSp mod">
        <pc:chgData name="AFKIR Ridwane" userId="01160594-7de6-490f-8980-5573d4df00c7" providerId="ADAL" clId="{ABD868AE-8DD9-4B4B-AF86-CB66F90148E2}" dt="2023-05-02T01:20:22.638" v="141" actId="1036"/>
        <pc:sldMkLst>
          <pc:docMk/>
          <pc:sldMk cId="0" sldId="259"/>
        </pc:sldMkLst>
        <pc:picChg chg="mod">
          <ac:chgData name="AFKIR Ridwane" userId="01160594-7de6-490f-8980-5573d4df00c7" providerId="ADAL" clId="{ABD868AE-8DD9-4B4B-AF86-CB66F90148E2}" dt="2023-05-02T01:20:22.638" v="141" actId="1036"/>
          <ac:picMkLst>
            <pc:docMk/>
            <pc:sldMk cId="0" sldId="259"/>
            <ac:picMk id="9" creationId="{11379B7D-1A3A-2FD7-8A87-0260F3E14BC0}"/>
          </ac:picMkLst>
        </pc:picChg>
      </pc:sldChg>
      <pc:sldChg chg="modSp">
        <pc:chgData name="AFKIR Ridwane" userId="01160594-7de6-490f-8980-5573d4df00c7" providerId="ADAL" clId="{ABD868AE-8DD9-4B4B-AF86-CB66F90148E2}" dt="2023-05-02T01:20:05.600" v="131" actId="14100"/>
        <pc:sldMkLst>
          <pc:docMk/>
          <pc:sldMk cId="882224456" sldId="263"/>
        </pc:sldMkLst>
        <pc:picChg chg="mod">
          <ac:chgData name="AFKIR Ridwane" userId="01160594-7de6-490f-8980-5573d4df00c7" providerId="ADAL" clId="{ABD868AE-8DD9-4B4B-AF86-CB66F90148E2}" dt="2023-05-02T01:20:05.600" v="131" actId="14100"/>
          <ac:picMkLst>
            <pc:docMk/>
            <pc:sldMk cId="882224456" sldId="263"/>
            <ac:picMk id="1030" creationId="{DE980F36-F836-987C-46E2-0CAB9563F1ED}"/>
          </ac:picMkLst>
        </pc:picChg>
      </pc:sldChg>
      <pc:sldChg chg="modSp mod">
        <pc:chgData name="AFKIR Ridwane" userId="01160594-7de6-490f-8980-5573d4df00c7" providerId="ADAL" clId="{ABD868AE-8DD9-4B4B-AF86-CB66F90148E2}" dt="2023-05-02T00:28:43.214" v="119" actId="1076"/>
        <pc:sldMkLst>
          <pc:docMk/>
          <pc:sldMk cId="1290118408" sldId="266"/>
        </pc:sldMkLst>
        <pc:spChg chg="mod">
          <ac:chgData name="AFKIR Ridwane" userId="01160594-7de6-490f-8980-5573d4df00c7" providerId="ADAL" clId="{ABD868AE-8DD9-4B4B-AF86-CB66F90148E2}" dt="2023-05-02T00:28:43.214" v="119" actId="1076"/>
          <ac:spMkLst>
            <pc:docMk/>
            <pc:sldMk cId="1290118408" sldId="266"/>
            <ac:spMk id="5" creationId="{F10C7B26-0539-9773-AC54-9E2C4E6D6BA9}"/>
          </ac:spMkLst>
        </pc:spChg>
      </pc:sldChg>
      <pc:sldChg chg="addSp modSp mod modAnim">
        <pc:chgData name="AFKIR Ridwane" userId="01160594-7de6-490f-8980-5573d4df00c7" providerId="ADAL" clId="{ABD868AE-8DD9-4B4B-AF86-CB66F90148E2}" dt="2023-05-02T01:16:01.276" v="128"/>
        <pc:sldMkLst>
          <pc:docMk/>
          <pc:sldMk cId="1790142307" sldId="270"/>
        </pc:sldMkLst>
        <pc:picChg chg="add mod">
          <ac:chgData name="AFKIR Ridwane" userId="01160594-7de6-490f-8980-5573d4df00c7" providerId="ADAL" clId="{ABD868AE-8DD9-4B4B-AF86-CB66F90148E2}" dt="2023-05-02T01:15:47.076" v="126" actId="14100"/>
          <ac:picMkLst>
            <pc:docMk/>
            <pc:sldMk cId="1790142307" sldId="270"/>
            <ac:picMk id="4" creationId="{0C63B727-3379-3AC2-A6FC-6C65C170FDD9}"/>
          </ac:picMkLst>
        </pc:picChg>
      </pc:sldChg>
      <pc:sldChg chg="del">
        <pc:chgData name="AFKIR Ridwane" userId="01160594-7de6-490f-8980-5573d4df00c7" providerId="ADAL" clId="{ABD868AE-8DD9-4B4B-AF86-CB66F90148E2}" dt="2023-05-02T01:18:03.878" v="129" actId="47"/>
        <pc:sldMkLst>
          <pc:docMk/>
          <pc:sldMk cId="4060636538" sldId="272"/>
        </pc:sldMkLst>
      </pc:sldChg>
    </pc:docChg>
  </pc:docChgLst>
  <pc:docChgLst>
    <pc:chgData name="ASSOU Hicham" userId="S::hassou@helb-prigogine.be::c322a0db-7f46-4242-82f4-3df241b242ba" providerId="AD" clId="Web-{DE9D0DEE-61F2-494F-85B1-C05E60BCEC91}"/>
    <pc:docChg chg="modSld">
      <pc:chgData name="ASSOU Hicham" userId="S::hassou@helb-prigogine.be::c322a0db-7f46-4242-82f4-3df241b242ba" providerId="AD" clId="Web-{DE9D0DEE-61F2-494F-85B1-C05E60BCEC91}" dt="2023-05-01T22:15:37.944" v="27" actId="20577"/>
      <pc:docMkLst>
        <pc:docMk/>
      </pc:docMkLst>
      <pc:sldChg chg="modSp">
        <pc:chgData name="ASSOU Hicham" userId="S::hassou@helb-prigogine.be::c322a0db-7f46-4242-82f4-3df241b242ba" providerId="AD" clId="Web-{DE9D0DEE-61F2-494F-85B1-C05E60BCEC91}" dt="2023-05-01T22:15:37.944" v="27" actId="20577"/>
        <pc:sldMkLst>
          <pc:docMk/>
          <pc:sldMk cId="0" sldId="257"/>
        </pc:sldMkLst>
        <pc:spChg chg="mod">
          <ac:chgData name="ASSOU Hicham" userId="S::hassou@helb-prigogine.be::c322a0db-7f46-4242-82f4-3df241b242ba" providerId="AD" clId="Web-{DE9D0DEE-61F2-494F-85B1-C05E60BCEC91}" dt="2023-05-01T22:15:37.944" v="27" actId="20577"/>
          <ac:spMkLst>
            <pc:docMk/>
            <pc:sldMk cId="0" sldId="257"/>
            <ac:spMk id="86" creationId="{00000000-0000-0000-0000-000000000000}"/>
          </ac:spMkLst>
        </pc:spChg>
      </pc:sldChg>
      <pc:sldChg chg="addSp delSp modSp">
        <pc:chgData name="ASSOU Hicham" userId="S::hassou@helb-prigogine.be::c322a0db-7f46-4242-82f4-3df241b242ba" providerId="AD" clId="Web-{DE9D0DEE-61F2-494F-85B1-C05E60BCEC91}" dt="2023-05-01T21:59:20.433" v="24"/>
        <pc:sldMkLst>
          <pc:docMk/>
          <pc:sldMk cId="0" sldId="260"/>
        </pc:sldMkLst>
        <pc:spChg chg="add del mod">
          <ac:chgData name="ASSOU Hicham" userId="S::hassou@helb-prigogine.be::c322a0db-7f46-4242-82f4-3df241b242ba" providerId="AD" clId="Web-{DE9D0DEE-61F2-494F-85B1-C05E60BCEC91}" dt="2023-05-01T21:57:14.272" v="5"/>
          <ac:spMkLst>
            <pc:docMk/>
            <pc:sldMk cId="0" sldId="260"/>
            <ac:spMk id="2" creationId="{CFA35B9D-257D-E427-A3D2-C8D299C4EE85}"/>
          </ac:spMkLst>
        </pc:spChg>
        <pc:spChg chg="mod">
          <ac:chgData name="ASSOU Hicham" userId="S::hassou@helb-prigogine.be::c322a0db-7f46-4242-82f4-3df241b242ba" providerId="AD" clId="Web-{DE9D0DEE-61F2-494F-85B1-C05E60BCEC91}" dt="2023-05-01T21:57:56.805" v="9" actId="1076"/>
          <ac:spMkLst>
            <pc:docMk/>
            <pc:sldMk cId="0" sldId="260"/>
            <ac:spMk id="168" creationId="{00000000-0000-0000-0000-000000000000}"/>
          </ac:spMkLst>
        </pc:spChg>
        <pc:graphicFrameChg chg="mod modGraphic">
          <ac:chgData name="ASSOU Hicham" userId="S::hassou@helb-prigogine.be::c322a0db-7f46-4242-82f4-3df241b242ba" providerId="AD" clId="Web-{DE9D0DEE-61F2-494F-85B1-C05E60BCEC91}" dt="2023-05-01T21:59:20.433" v="24"/>
          <ac:graphicFrameMkLst>
            <pc:docMk/>
            <pc:sldMk cId="0" sldId="260"/>
            <ac:graphicFrameMk id="169" creationId="{00000000-0000-0000-0000-000000000000}"/>
          </ac:graphicFrameMkLst>
        </pc:graphicFrameChg>
        <pc:cxnChg chg="add del">
          <ac:chgData name="ASSOU Hicham" userId="S::hassou@helb-prigogine.be::c322a0db-7f46-4242-82f4-3df241b242ba" providerId="AD" clId="Web-{DE9D0DEE-61F2-494F-85B1-C05E60BCEC91}" dt="2023-05-01T21:59:09.995" v="22"/>
          <ac:cxnSpMkLst>
            <pc:docMk/>
            <pc:sldMk cId="0" sldId="260"/>
            <ac:cxnSpMk id="3" creationId="{6C8AB295-1D3F-804F-8948-6952611B4AA4}"/>
          </ac:cxnSpMkLst>
        </pc:cxnChg>
      </pc:sldChg>
      <pc:sldChg chg="addSp delSp modSp">
        <pc:chgData name="ASSOU Hicham" userId="S::hassou@helb-prigogine.be::c322a0db-7f46-4242-82f4-3df241b242ba" providerId="AD" clId="Web-{DE9D0DEE-61F2-494F-85B1-C05E60BCEC91}" dt="2023-05-01T21:59:42.574" v="26" actId="1076"/>
        <pc:sldMkLst>
          <pc:docMk/>
          <pc:sldMk cId="882224456" sldId="263"/>
        </pc:sldMkLst>
        <pc:spChg chg="mod">
          <ac:chgData name="ASSOU Hicham" userId="S::hassou@helb-prigogine.be::c322a0db-7f46-4242-82f4-3df241b242ba" providerId="AD" clId="Web-{DE9D0DEE-61F2-494F-85B1-C05E60BCEC91}" dt="2023-05-01T21:59:42.574" v="26" actId="1076"/>
          <ac:spMkLst>
            <pc:docMk/>
            <pc:sldMk cId="882224456" sldId="263"/>
            <ac:spMk id="6" creationId="{3E9B573D-1A55-58E6-E007-C578AAAE301B}"/>
          </ac:spMkLst>
        </pc:spChg>
        <pc:picChg chg="add del">
          <ac:chgData name="ASSOU Hicham" userId="S::hassou@helb-prigogine.be::c322a0db-7f46-4242-82f4-3df241b242ba" providerId="AD" clId="Web-{DE9D0DEE-61F2-494F-85B1-C05E60BCEC91}" dt="2023-05-01T21:56:06.128" v="1"/>
          <ac:picMkLst>
            <pc:docMk/>
            <pc:sldMk cId="882224456" sldId="263"/>
            <ac:picMk id="1030" creationId="{DE980F36-F836-987C-46E2-0CAB9563F1ED}"/>
          </ac:picMkLst>
        </pc:picChg>
      </pc:sldChg>
    </pc:docChg>
  </pc:docChgLst>
  <pc:docChgLst>
    <pc:chgData name="ASSOU Hicham" userId="S::hassou@helb-prigogine.be::c322a0db-7f46-4242-82f4-3df241b242ba" providerId="AD" clId="Web-{D6DBB9F8-2774-4CDE-AAA6-15CB8EB8CDC1}"/>
    <pc:docChg chg="modSld">
      <pc:chgData name="ASSOU Hicham" userId="S::hassou@helb-prigogine.be::c322a0db-7f46-4242-82f4-3df241b242ba" providerId="AD" clId="Web-{D6DBB9F8-2774-4CDE-AAA6-15CB8EB8CDC1}" dt="2023-05-01T20:20:27.151" v="35" actId="20577"/>
      <pc:docMkLst>
        <pc:docMk/>
      </pc:docMkLst>
      <pc:sldChg chg="modSp">
        <pc:chgData name="ASSOU Hicham" userId="S::hassou@helb-prigogine.be::c322a0db-7f46-4242-82f4-3df241b242ba" providerId="AD" clId="Web-{D6DBB9F8-2774-4CDE-AAA6-15CB8EB8CDC1}" dt="2023-05-01T20:20:27.151" v="35" actId="20577"/>
        <pc:sldMkLst>
          <pc:docMk/>
          <pc:sldMk cId="0" sldId="257"/>
        </pc:sldMkLst>
        <pc:spChg chg="mod">
          <ac:chgData name="ASSOU Hicham" userId="S::hassou@helb-prigogine.be::c322a0db-7f46-4242-82f4-3df241b242ba" providerId="AD" clId="Web-{D6DBB9F8-2774-4CDE-AAA6-15CB8EB8CDC1}" dt="2023-05-01T20:20:27.151" v="35" actId="20577"/>
          <ac:spMkLst>
            <pc:docMk/>
            <pc:sldMk cId="0" sldId="257"/>
            <ac:spMk id="86" creationId="{00000000-0000-0000-0000-000000000000}"/>
          </ac:spMkLst>
        </pc:spChg>
      </pc:sldChg>
      <pc:sldChg chg="modSp">
        <pc:chgData name="ASSOU Hicham" userId="S::hassou@helb-prigogine.be::c322a0db-7f46-4242-82f4-3df241b242ba" providerId="AD" clId="Web-{D6DBB9F8-2774-4CDE-AAA6-15CB8EB8CDC1}" dt="2023-05-01T20:19:38.587" v="0" actId="20577"/>
        <pc:sldMkLst>
          <pc:docMk/>
          <pc:sldMk cId="0" sldId="258"/>
        </pc:sldMkLst>
        <pc:spChg chg="mod">
          <ac:chgData name="ASSOU Hicham" userId="S::hassou@helb-prigogine.be::c322a0db-7f46-4242-82f4-3df241b242ba" providerId="AD" clId="Web-{D6DBB9F8-2774-4CDE-AAA6-15CB8EB8CDC1}" dt="2023-05-01T20:19:38.587" v="0" actId="20577"/>
          <ac:spMkLst>
            <pc:docMk/>
            <pc:sldMk cId="0" sldId="258"/>
            <ac:spMk id="93" creationId="{00000000-0000-0000-0000-000000000000}"/>
          </ac:spMkLst>
        </pc:spChg>
      </pc:sldChg>
      <pc:sldChg chg="modSp">
        <pc:chgData name="ASSOU Hicham" userId="S::hassou@helb-prigogine.be::c322a0db-7f46-4242-82f4-3df241b242ba" providerId="AD" clId="Web-{D6DBB9F8-2774-4CDE-AAA6-15CB8EB8CDC1}" dt="2023-05-01T20:20:08.494" v="30" actId="20577"/>
        <pc:sldMkLst>
          <pc:docMk/>
          <pc:sldMk cId="882224456" sldId="263"/>
        </pc:sldMkLst>
        <pc:spChg chg="mod">
          <ac:chgData name="ASSOU Hicham" userId="S::hassou@helb-prigogine.be::c322a0db-7f46-4242-82f4-3df241b242ba" providerId="AD" clId="Web-{D6DBB9F8-2774-4CDE-AAA6-15CB8EB8CDC1}" dt="2023-05-01T20:20:08.494" v="30" actId="20577"/>
          <ac:spMkLst>
            <pc:docMk/>
            <pc:sldMk cId="882224456" sldId="263"/>
            <ac:spMk id="153" creationId="{00000000-0000-0000-0000-000000000000}"/>
          </ac:spMkLst>
        </pc:spChg>
      </pc:sldChg>
    </pc:docChg>
  </pc:docChgLst>
  <pc:docChgLst>
    <pc:chgData name="DAOUBI Younes" userId="S::ydaoubi@helb-prigogine.be::3e2b7528-6217-4839-91df-5f8ad2a50393" providerId="AD" clId="Web-{CBD52915-D2D0-4EF8-9C27-FEC4326BF6AD}"/>
    <pc:docChg chg="modSld">
      <pc:chgData name="DAOUBI Younes" userId="S::ydaoubi@helb-prigogine.be::3e2b7528-6217-4839-91df-5f8ad2a50393" providerId="AD" clId="Web-{CBD52915-D2D0-4EF8-9C27-FEC4326BF6AD}" dt="2023-04-18T00:15:56.745" v="38" actId="20577"/>
      <pc:docMkLst>
        <pc:docMk/>
      </pc:docMkLst>
      <pc:sldChg chg="modSp">
        <pc:chgData name="DAOUBI Younes" userId="S::ydaoubi@helb-prigogine.be::3e2b7528-6217-4839-91df-5f8ad2a50393" providerId="AD" clId="Web-{CBD52915-D2D0-4EF8-9C27-FEC4326BF6AD}" dt="2023-04-18T00:15:56.745" v="38" actId="20577"/>
        <pc:sldMkLst>
          <pc:docMk/>
          <pc:sldMk cId="0" sldId="259"/>
        </pc:sldMkLst>
        <pc:spChg chg="mod">
          <ac:chgData name="DAOUBI Younes" userId="S::ydaoubi@helb-prigogine.be::3e2b7528-6217-4839-91df-5f8ad2a50393" providerId="AD" clId="Web-{CBD52915-D2D0-4EF8-9C27-FEC4326BF6AD}" dt="2023-04-18T00:15:56.745" v="38" actId="20577"/>
          <ac:spMkLst>
            <pc:docMk/>
            <pc:sldMk cId="0" sldId="259"/>
            <ac:spMk id="2" creationId="{92907B6D-6BC7-59ED-DB1B-57D31F861D9C}"/>
          </ac:spMkLst>
        </pc:spChg>
      </pc:sldChg>
    </pc:docChg>
  </pc:docChgLst>
  <pc:docChgLst>
    <pc:chgData name="DAOUBI Younes" userId="S::ydaoubi@helb-prigogine.be::3e2b7528-6217-4839-91df-5f8ad2a50393" providerId="AD" clId="Web-{2245E7FC-4D25-4579-87E1-980596315750}"/>
    <pc:docChg chg="modSld">
      <pc:chgData name="DAOUBI Younes" userId="S::ydaoubi@helb-prigogine.be::3e2b7528-6217-4839-91df-5f8ad2a50393" providerId="AD" clId="Web-{2245E7FC-4D25-4579-87E1-980596315750}" dt="2023-04-18T11:56:00.038" v="51" actId="20577"/>
      <pc:docMkLst>
        <pc:docMk/>
      </pc:docMkLst>
      <pc:sldChg chg="modSp">
        <pc:chgData name="DAOUBI Younes" userId="S::ydaoubi@helb-prigogine.be::3e2b7528-6217-4839-91df-5f8ad2a50393" providerId="AD" clId="Web-{2245E7FC-4D25-4579-87E1-980596315750}" dt="2023-04-18T11:56:00.038" v="51" actId="20577"/>
        <pc:sldMkLst>
          <pc:docMk/>
          <pc:sldMk cId="0" sldId="259"/>
        </pc:sldMkLst>
        <pc:spChg chg="mod">
          <ac:chgData name="DAOUBI Younes" userId="S::ydaoubi@helb-prigogine.be::3e2b7528-6217-4839-91df-5f8ad2a50393" providerId="AD" clId="Web-{2245E7FC-4D25-4579-87E1-980596315750}" dt="2023-04-18T11:56:00.038" v="51" actId="20577"/>
          <ac:spMkLst>
            <pc:docMk/>
            <pc:sldMk cId="0" sldId="259"/>
            <ac:spMk id="2" creationId="{92907B6D-6BC7-59ED-DB1B-57D31F861D9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f291fafd3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f291fafd3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f291fafd38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f291fafd38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16a9c7287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16a9c7287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2753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16a9c7287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16a9c7287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6968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161f58a0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161f58a0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f291fafd38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f291fafd38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f291fafd3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f291fafd3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f291fafd3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f291fafd3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648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f291fafd3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f291fafd3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65651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16a9c7287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16a9c7287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16a9c7287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16a9c7287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7127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16a9c7287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16a9c7287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6878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" y="985900"/>
            <a:ext cx="4371900" cy="25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" y="3696200"/>
            <a:ext cx="43719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2640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 SemiBold"/>
              <a:buNone/>
              <a:def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2.jpe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ctrTitle"/>
          </p:nvPr>
        </p:nvSpPr>
        <p:spPr>
          <a:xfrm>
            <a:off x="339033" y="8816"/>
            <a:ext cx="4838100" cy="258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Formularia</a:t>
            </a:r>
            <a:endParaRPr dirty="0" err="1"/>
          </a:p>
        </p:txBody>
      </p:sp>
      <p:grpSp>
        <p:nvGrpSpPr>
          <p:cNvPr id="53" name="Google Shape;53;p13"/>
          <p:cNvGrpSpPr/>
          <p:nvPr/>
        </p:nvGrpSpPr>
        <p:grpSpPr>
          <a:xfrm>
            <a:off x="3376510" y="1174800"/>
            <a:ext cx="7904050" cy="2999904"/>
            <a:chOff x="4259398" y="1123886"/>
            <a:chExt cx="7904050" cy="2999904"/>
          </a:xfrm>
        </p:grpSpPr>
        <p:sp>
          <p:nvSpPr>
            <p:cNvPr id="54" name="Google Shape;54;p13"/>
            <p:cNvSpPr/>
            <p:nvPr/>
          </p:nvSpPr>
          <p:spPr>
            <a:xfrm>
              <a:off x="6597905" y="1123886"/>
              <a:ext cx="1599112" cy="819798"/>
            </a:xfrm>
            <a:custGeom>
              <a:avLst/>
              <a:gdLst/>
              <a:ahLst/>
              <a:cxnLst/>
              <a:rect l="l" t="t" r="r" b="b"/>
              <a:pathLst>
                <a:path w="1932462" h="990692" extrusionOk="0">
                  <a:moveTo>
                    <a:pt x="1653846" y="0"/>
                  </a:moveTo>
                  <a:lnTo>
                    <a:pt x="0" y="0"/>
                  </a:lnTo>
                  <a:lnTo>
                    <a:pt x="283509" y="504642"/>
                  </a:lnTo>
                  <a:lnTo>
                    <a:pt x="19692" y="997787"/>
                  </a:lnTo>
                  <a:lnTo>
                    <a:pt x="1672803" y="997787"/>
                  </a:lnTo>
                  <a:lnTo>
                    <a:pt x="1937844" y="509779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4259398" y="1123886"/>
              <a:ext cx="2469516" cy="1467540"/>
            </a:xfrm>
            <a:custGeom>
              <a:avLst/>
              <a:gdLst/>
              <a:ahLst/>
              <a:cxnLst/>
              <a:rect l="l" t="t" r="r" b="b"/>
              <a:pathLst>
                <a:path w="2984309" h="1773462" extrusionOk="0">
                  <a:moveTo>
                    <a:pt x="2701289" y="0"/>
                  </a:moveTo>
                  <a:lnTo>
                    <a:pt x="1821040" y="0"/>
                  </a:lnTo>
                  <a:cubicBezTo>
                    <a:pt x="832793" y="0"/>
                    <a:pt x="25807" y="790230"/>
                    <a:pt x="0" y="1771383"/>
                  </a:cubicBezTo>
                  <a:lnTo>
                    <a:pt x="503296" y="1502918"/>
                  </a:lnTo>
                  <a:lnTo>
                    <a:pt x="998154" y="1780189"/>
                  </a:lnTo>
                  <a:cubicBezTo>
                    <a:pt x="1018824" y="1345263"/>
                    <a:pt x="1380121" y="997787"/>
                    <a:pt x="1821040" y="997787"/>
                  </a:cubicBezTo>
                  <a:lnTo>
                    <a:pt x="2720124" y="997787"/>
                  </a:lnTo>
                  <a:lnTo>
                    <a:pt x="2985288" y="509779"/>
                  </a:lnTo>
                  <a:lnTo>
                    <a:pt x="2701289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9602843" y="1123886"/>
              <a:ext cx="2560604" cy="1649717"/>
            </a:xfrm>
            <a:custGeom>
              <a:avLst/>
              <a:gdLst/>
              <a:ahLst/>
              <a:cxnLst/>
              <a:rect l="l" t="t" r="r" b="b"/>
              <a:pathLst>
                <a:path w="3094386" h="1993616" extrusionOk="0">
                  <a:moveTo>
                    <a:pt x="1277872" y="0"/>
                  </a:moveTo>
                  <a:lnTo>
                    <a:pt x="0" y="0"/>
                  </a:lnTo>
                  <a:lnTo>
                    <a:pt x="283510" y="504642"/>
                  </a:lnTo>
                  <a:lnTo>
                    <a:pt x="19692" y="997787"/>
                  </a:lnTo>
                  <a:lnTo>
                    <a:pt x="1277872" y="997787"/>
                  </a:lnTo>
                  <a:cubicBezTo>
                    <a:pt x="1498148" y="997787"/>
                    <a:pt x="1705093" y="1083402"/>
                    <a:pt x="1860790" y="1238733"/>
                  </a:cubicBezTo>
                  <a:cubicBezTo>
                    <a:pt x="1993984" y="1371804"/>
                    <a:pt x="2075930" y="1542301"/>
                    <a:pt x="2096600" y="1726496"/>
                  </a:cubicBezTo>
                  <a:lnTo>
                    <a:pt x="2096600" y="1726619"/>
                  </a:lnTo>
                  <a:lnTo>
                    <a:pt x="2590479" y="1993983"/>
                  </a:lnTo>
                  <a:lnTo>
                    <a:pt x="3096466" y="1713042"/>
                  </a:lnTo>
                  <a:cubicBezTo>
                    <a:pt x="3040938" y="759042"/>
                    <a:pt x="2246550" y="0"/>
                    <a:pt x="1277872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8072947" y="1123886"/>
              <a:ext cx="1649717" cy="819798"/>
            </a:xfrm>
            <a:custGeom>
              <a:avLst/>
              <a:gdLst/>
              <a:ahLst/>
              <a:cxnLst/>
              <a:rect l="l" t="t" r="r" b="b"/>
              <a:pathLst>
                <a:path w="1993616" h="990692" extrusionOk="0">
                  <a:moveTo>
                    <a:pt x="1720381" y="0"/>
                  </a:moveTo>
                  <a:lnTo>
                    <a:pt x="0" y="0"/>
                  </a:lnTo>
                  <a:lnTo>
                    <a:pt x="283509" y="504642"/>
                  </a:lnTo>
                  <a:lnTo>
                    <a:pt x="19691" y="997787"/>
                  </a:lnTo>
                  <a:lnTo>
                    <a:pt x="1739339" y="997787"/>
                  </a:lnTo>
                  <a:lnTo>
                    <a:pt x="2004380" y="509779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9265039" y="2646129"/>
              <a:ext cx="2894596" cy="1477661"/>
            </a:xfrm>
            <a:custGeom>
              <a:avLst/>
              <a:gdLst/>
              <a:ahLst/>
              <a:cxnLst/>
              <a:rect l="l" t="t" r="r" b="b"/>
              <a:pathLst>
                <a:path w="3498001" h="1785693" extrusionOk="0">
                  <a:moveTo>
                    <a:pt x="3005346" y="282164"/>
                  </a:moveTo>
                  <a:lnTo>
                    <a:pt x="2510366" y="18101"/>
                  </a:lnTo>
                  <a:cubicBezTo>
                    <a:pt x="2487006" y="450704"/>
                    <a:pt x="2126932" y="795245"/>
                    <a:pt x="1687603" y="795245"/>
                  </a:cubicBezTo>
                  <a:lnTo>
                    <a:pt x="265164" y="795245"/>
                  </a:lnTo>
                  <a:lnTo>
                    <a:pt x="0" y="1283253"/>
                  </a:lnTo>
                  <a:lnTo>
                    <a:pt x="283999" y="1793032"/>
                  </a:lnTo>
                  <a:lnTo>
                    <a:pt x="1687603" y="1793032"/>
                  </a:lnTo>
                  <a:cubicBezTo>
                    <a:pt x="2683187" y="1793032"/>
                    <a:pt x="3494700" y="991182"/>
                    <a:pt x="3509009" y="0"/>
                  </a:cubicBezTo>
                  <a:lnTo>
                    <a:pt x="3005346" y="282164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7015874" y="3301775"/>
              <a:ext cx="2378427" cy="819798"/>
            </a:xfrm>
            <a:custGeom>
              <a:avLst/>
              <a:gdLst/>
              <a:ahLst/>
              <a:cxnLst/>
              <a:rect l="l" t="t" r="r" b="b"/>
              <a:pathLst>
                <a:path w="2874232" h="990692" extrusionOk="0">
                  <a:moveTo>
                    <a:pt x="2593414" y="493267"/>
                  </a:moveTo>
                  <a:lnTo>
                    <a:pt x="2857354" y="0"/>
                  </a:lnTo>
                  <a:lnTo>
                    <a:pt x="271156" y="0"/>
                  </a:lnTo>
                  <a:lnTo>
                    <a:pt x="0" y="488008"/>
                  </a:lnTo>
                  <a:lnTo>
                    <a:pt x="290481" y="997787"/>
                  </a:lnTo>
                  <a:lnTo>
                    <a:pt x="2876923" y="997787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4260608" y="2473899"/>
              <a:ext cx="2884475" cy="1649717"/>
            </a:xfrm>
            <a:custGeom>
              <a:avLst/>
              <a:gdLst/>
              <a:ahLst/>
              <a:cxnLst/>
              <a:rect l="l" t="t" r="r" b="b"/>
              <a:pathLst>
                <a:path w="3485770" h="1993616" extrusionOk="0">
                  <a:moveTo>
                    <a:pt x="3204219" y="1497414"/>
                  </a:moveTo>
                  <a:lnTo>
                    <a:pt x="3474152" y="1004147"/>
                  </a:lnTo>
                  <a:lnTo>
                    <a:pt x="1819572" y="1004147"/>
                  </a:lnTo>
                  <a:cubicBezTo>
                    <a:pt x="1398712" y="1004147"/>
                    <a:pt x="1050379" y="687614"/>
                    <a:pt x="1001578" y="280574"/>
                  </a:cubicBezTo>
                  <a:lnTo>
                    <a:pt x="496570" y="0"/>
                  </a:lnTo>
                  <a:lnTo>
                    <a:pt x="0" y="269077"/>
                  </a:lnTo>
                  <a:cubicBezTo>
                    <a:pt x="45498" y="1232373"/>
                    <a:pt x="844290" y="2001933"/>
                    <a:pt x="1819572" y="2001933"/>
                  </a:cubicBezTo>
                  <a:lnTo>
                    <a:pt x="3494210" y="2001933"/>
                  </a:lnTo>
                  <a:lnTo>
                    <a:pt x="3204219" y="1497414"/>
                  </a:ln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5030584" y="1357689"/>
              <a:ext cx="558579" cy="55417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5256689" y="1422739"/>
              <a:ext cx="101961" cy="227559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7262295" y="1408399"/>
              <a:ext cx="292609" cy="292609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7129287" y="1278346"/>
              <a:ext cx="558579" cy="555624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8713933" y="1278378"/>
              <a:ext cx="430026" cy="555577"/>
            </a:xfrm>
            <a:custGeom>
              <a:avLst/>
              <a:gdLst/>
              <a:ahLst/>
              <a:cxnLst/>
              <a:rect l="l" t="t" r="r" b="b"/>
              <a:pathLst>
                <a:path w="9169" h="11846" extrusionOk="0">
                  <a:moveTo>
                    <a:pt x="4695" y="2079"/>
                  </a:moveTo>
                  <a:cubicBezTo>
                    <a:pt x="5073" y="2079"/>
                    <a:pt x="5388" y="2394"/>
                    <a:pt x="5388" y="2772"/>
                  </a:cubicBezTo>
                  <a:cubicBezTo>
                    <a:pt x="5388" y="3181"/>
                    <a:pt x="5073" y="3496"/>
                    <a:pt x="4695" y="3496"/>
                  </a:cubicBezTo>
                  <a:cubicBezTo>
                    <a:pt x="4285" y="3496"/>
                    <a:pt x="3970" y="3181"/>
                    <a:pt x="3970" y="2772"/>
                  </a:cubicBezTo>
                  <a:cubicBezTo>
                    <a:pt x="3970" y="2394"/>
                    <a:pt x="4285" y="2079"/>
                    <a:pt x="4695" y="2079"/>
                  </a:cubicBezTo>
                  <a:close/>
                  <a:moveTo>
                    <a:pt x="4695" y="4189"/>
                  </a:moveTo>
                  <a:cubicBezTo>
                    <a:pt x="5640" y="4189"/>
                    <a:pt x="6428" y="4977"/>
                    <a:pt x="6428" y="5922"/>
                  </a:cubicBezTo>
                  <a:lnTo>
                    <a:pt x="6428" y="6300"/>
                  </a:lnTo>
                  <a:lnTo>
                    <a:pt x="2962" y="6300"/>
                  </a:lnTo>
                  <a:lnTo>
                    <a:pt x="2962" y="5922"/>
                  </a:lnTo>
                  <a:cubicBezTo>
                    <a:pt x="2962" y="4945"/>
                    <a:pt x="3750" y="4189"/>
                    <a:pt x="4695" y="4189"/>
                  </a:cubicBezTo>
                  <a:close/>
                  <a:moveTo>
                    <a:pt x="4730" y="664"/>
                  </a:moveTo>
                  <a:cubicBezTo>
                    <a:pt x="6870" y="664"/>
                    <a:pt x="8538" y="2418"/>
                    <a:pt x="8538" y="4473"/>
                  </a:cubicBezTo>
                  <a:cubicBezTo>
                    <a:pt x="8538" y="5544"/>
                    <a:pt x="8097" y="6552"/>
                    <a:pt x="7310" y="7277"/>
                  </a:cubicBezTo>
                  <a:cubicBezTo>
                    <a:pt x="7215" y="7403"/>
                    <a:pt x="7121" y="7466"/>
                    <a:pt x="6995" y="7497"/>
                  </a:cubicBezTo>
                  <a:cubicBezTo>
                    <a:pt x="6774" y="7718"/>
                    <a:pt x="6522" y="7907"/>
                    <a:pt x="6459" y="8285"/>
                  </a:cubicBezTo>
                  <a:lnTo>
                    <a:pt x="5041" y="8285"/>
                  </a:lnTo>
                  <a:lnTo>
                    <a:pt x="5041" y="6993"/>
                  </a:lnTo>
                  <a:lnTo>
                    <a:pt x="6774" y="6993"/>
                  </a:lnTo>
                  <a:cubicBezTo>
                    <a:pt x="6963" y="6993"/>
                    <a:pt x="7121" y="6836"/>
                    <a:pt x="7121" y="6647"/>
                  </a:cubicBezTo>
                  <a:lnTo>
                    <a:pt x="7121" y="5922"/>
                  </a:lnTo>
                  <a:cubicBezTo>
                    <a:pt x="7121" y="4945"/>
                    <a:pt x="6585" y="4126"/>
                    <a:pt x="5734" y="3717"/>
                  </a:cubicBezTo>
                  <a:cubicBezTo>
                    <a:pt x="5987" y="3496"/>
                    <a:pt x="6113" y="3181"/>
                    <a:pt x="6113" y="2835"/>
                  </a:cubicBezTo>
                  <a:cubicBezTo>
                    <a:pt x="6113" y="2079"/>
                    <a:pt x="5482" y="1448"/>
                    <a:pt x="4726" y="1448"/>
                  </a:cubicBezTo>
                  <a:cubicBezTo>
                    <a:pt x="3970" y="1448"/>
                    <a:pt x="3340" y="2079"/>
                    <a:pt x="3340" y="2835"/>
                  </a:cubicBezTo>
                  <a:cubicBezTo>
                    <a:pt x="3340" y="3181"/>
                    <a:pt x="3466" y="3496"/>
                    <a:pt x="3687" y="3717"/>
                  </a:cubicBezTo>
                  <a:cubicBezTo>
                    <a:pt x="2868" y="4126"/>
                    <a:pt x="2332" y="4945"/>
                    <a:pt x="2332" y="5922"/>
                  </a:cubicBezTo>
                  <a:lnTo>
                    <a:pt x="2332" y="6647"/>
                  </a:lnTo>
                  <a:cubicBezTo>
                    <a:pt x="2332" y="6836"/>
                    <a:pt x="2489" y="6993"/>
                    <a:pt x="2679" y="6993"/>
                  </a:cubicBezTo>
                  <a:lnTo>
                    <a:pt x="4411" y="6993"/>
                  </a:lnTo>
                  <a:lnTo>
                    <a:pt x="4411" y="8411"/>
                  </a:lnTo>
                  <a:lnTo>
                    <a:pt x="2931" y="8411"/>
                  </a:lnTo>
                  <a:lnTo>
                    <a:pt x="2931" y="8380"/>
                  </a:lnTo>
                  <a:cubicBezTo>
                    <a:pt x="2836" y="7938"/>
                    <a:pt x="2615" y="7749"/>
                    <a:pt x="2363" y="7560"/>
                  </a:cubicBezTo>
                  <a:cubicBezTo>
                    <a:pt x="2300" y="7466"/>
                    <a:pt x="2174" y="7403"/>
                    <a:pt x="2048" y="7277"/>
                  </a:cubicBezTo>
                  <a:cubicBezTo>
                    <a:pt x="1135" y="6395"/>
                    <a:pt x="757" y="5135"/>
                    <a:pt x="946" y="3874"/>
                  </a:cubicBezTo>
                  <a:cubicBezTo>
                    <a:pt x="1198" y="2236"/>
                    <a:pt x="2615" y="881"/>
                    <a:pt x="4254" y="692"/>
                  </a:cubicBezTo>
                  <a:cubicBezTo>
                    <a:pt x="4415" y="673"/>
                    <a:pt x="4574" y="664"/>
                    <a:pt x="4730" y="664"/>
                  </a:cubicBezTo>
                  <a:close/>
                  <a:moveTo>
                    <a:pt x="6428" y="9073"/>
                  </a:moveTo>
                  <a:lnTo>
                    <a:pt x="6428" y="9419"/>
                  </a:lnTo>
                  <a:cubicBezTo>
                    <a:pt x="6428" y="9640"/>
                    <a:pt x="6270" y="9797"/>
                    <a:pt x="6081" y="9797"/>
                  </a:cubicBezTo>
                  <a:lnTo>
                    <a:pt x="3309" y="9797"/>
                  </a:lnTo>
                  <a:cubicBezTo>
                    <a:pt x="3120" y="9797"/>
                    <a:pt x="2962" y="9640"/>
                    <a:pt x="2962" y="9419"/>
                  </a:cubicBezTo>
                  <a:lnTo>
                    <a:pt x="2962" y="9073"/>
                  </a:lnTo>
                  <a:close/>
                  <a:moveTo>
                    <a:pt x="5703" y="10459"/>
                  </a:moveTo>
                  <a:lnTo>
                    <a:pt x="5703" y="10805"/>
                  </a:lnTo>
                  <a:cubicBezTo>
                    <a:pt x="5703" y="10994"/>
                    <a:pt x="5545" y="11183"/>
                    <a:pt x="5356" y="11183"/>
                  </a:cubicBezTo>
                  <a:lnTo>
                    <a:pt x="3970" y="11183"/>
                  </a:lnTo>
                  <a:cubicBezTo>
                    <a:pt x="3781" y="11183"/>
                    <a:pt x="3624" y="10994"/>
                    <a:pt x="3624" y="10805"/>
                  </a:cubicBezTo>
                  <a:lnTo>
                    <a:pt x="3624" y="10459"/>
                  </a:lnTo>
                  <a:close/>
                  <a:moveTo>
                    <a:pt x="4662" y="0"/>
                  </a:moveTo>
                  <a:cubicBezTo>
                    <a:pt x="4486" y="0"/>
                    <a:pt x="4308" y="10"/>
                    <a:pt x="4128" y="31"/>
                  </a:cubicBezTo>
                  <a:cubicBezTo>
                    <a:pt x="2174" y="251"/>
                    <a:pt x="568" y="1827"/>
                    <a:pt x="253" y="3780"/>
                  </a:cubicBezTo>
                  <a:cubicBezTo>
                    <a:pt x="1" y="5229"/>
                    <a:pt x="505" y="6710"/>
                    <a:pt x="1576" y="7749"/>
                  </a:cubicBezTo>
                  <a:cubicBezTo>
                    <a:pt x="1733" y="7875"/>
                    <a:pt x="1859" y="7970"/>
                    <a:pt x="1922" y="8064"/>
                  </a:cubicBezTo>
                  <a:cubicBezTo>
                    <a:pt x="2206" y="8285"/>
                    <a:pt x="2237" y="8348"/>
                    <a:pt x="2237" y="8695"/>
                  </a:cubicBezTo>
                  <a:lnTo>
                    <a:pt x="2237" y="9388"/>
                  </a:lnTo>
                  <a:cubicBezTo>
                    <a:pt x="2237" y="9829"/>
                    <a:pt x="2521" y="10238"/>
                    <a:pt x="2962" y="10396"/>
                  </a:cubicBezTo>
                  <a:lnTo>
                    <a:pt x="2962" y="10774"/>
                  </a:lnTo>
                  <a:cubicBezTo>
                    <a:pt x="2962" y="11404"/>
                    <a:pt x="3435" y="11845"/>
                    <a:pt x="3970" y="11845"/>
                  </a:cubicBezTo>
                  <a:lnTo>
                    <a:pt x="5356" y="11845"/>
                  </a:lnTo>
                  <a:cubicBezTo>
                    <a:pt x="5955" y="11845"/>
                    <a:pt x="6396" y="11372"/>
                    <a:pt x="6396" y="10805"/>
                  </a:cubicBezTo>
                  <a:lnTo>
                    <a:pt x="6396" y="10427"/>
                  </a:lnTo>
                  <a:cubicBezTo>
                    <a:pt x="6774" y="10270"/>
                    <a:pt x="7089" y="9923"/>
                    <a:pt x="7089" y="9451"/>
                  </a:cubicBezTo>
                  <a:lnTo>
                    <a:pt x="7089" y="8726"/>
                  </a:lnTo>
                  <a:cubicBezTo>
                    <a:pt x="7089" y="8380"/>
                    <a:pt x="7121" y="8348"/>
                    <a:pt x="7404" y="8096"/>
                  </a:cubicBezTo>
                  <a:cubicBezTo>
                    <a:pt x="7499" y="8033"/>
                    <a:pt x="7593" y="7938"/>
                    <a:pt x="7751" y="7812"/>
                  </a:cubicBezTo>
                  <a:cubicBezTo>
                    <a:pt x="8664" y="6962"/>
                    <a:pt x="9169" y="5765"/>
                    <a:pt x="9169" y="4504"/>
                  </a:cubicBezTo>
                  <a:cubicBezTo>
                    <a:pt x="9169" y="2060"/>
                    <a:pt x="7186" y="0"/>
                    <a:pt x="4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11152960" y="1580932"/>
              <a:ext cx="576589" cy="359334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11181973" y="1803797"/>
              <a:ext cx="579440" cy="360989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11278991" y="1693951"/>
              <a:ext cx="354966" cy="354920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10522270" y="3459166"/>
              <a:ext cx="490034" cy="490034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10639321" y="3611514"/>
              <a:ext cx="253930" cy="185338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7954905" y="3459166"/>
              <a:ext cx="490034" cy="490034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8084456" y="3592927"/>
              <a:ext cx="230855" cy="222487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5294920" y="3470771"/>
              <a:ext cx="172889" cy="113128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5120752" y="3728136"/>
              <a:ext cx="174209" cy="114407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064854" y="3412268"/>
              <a:ext cx="230106" cy="287317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324786" y="3613729"/>
              <a:ext cx="230106" cy="287317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3"/>
          <p:cNvSpPr txBox="1">
            <a:spLocks noGrp="1"/>
          </p:cNvSpPr>
          <p:nvPr>
            <p:ph type="ctrTitle"/>
          </p:nvPr>
        </p:nvSpPr>
        <p:spPr>
          <a:xfrm>
            <a:off x="179307" y="2026048"/>
            <a:ext cx="6125240" cy="30592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Groupe 6			</a:t>
            </a:r>
            <a:br>
              <a:rPr lang="en" sz="270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</a:br>
            <a:r>
              <a:rPr lang="en" sz="27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02/05/2023</a:t>
            </a:r>
            <a:endParaRPr sz="27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80" name="Google Shape;8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"/>
          <p:cNvSpPr txBox="1">
            <a:spLocks noGrp="1"/>
          </p:cNvSpPr>
          <p:nvPr>
            <p:ph type="title"/>
          </p:nvPr>
        </p:nvSpPr>
        <p:spPr>
          <a:xfrm>
            <a:off x="1446870" y="316457"/>
            <a:ext cx="6797411" cy="6076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6.  Choix du </a:t>
            </a:r>
            <a:r>
              <a:rPr lang="en" dirty="0" err="1"/>
              <a:t>contenu</a:t>
            </a:r>
            <a:r>
              <a:rPr lang="en" dirty="0"/>
              <a:t> du mail </a:t>
            </a:r>
            <a:r>
              <a:rPr lang="en" dirty="0" err="1"/>
              <a:t>automatique</a:t>
            </a:r>
            <a:endParaRPr dirty="0" err="1"/>
          </a:p>
        </p:txBody>
      </p:sp>
      <p:sp>
        <p:nvSpPr>
          <p:cNvPr id="229" name="Google Shape;229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30" name="Google Shape;2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EB1BCBD-0C83-79C7-663A-33D2BA471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9809" y="1422137"/>
            <a:ext cx="5704608" cy="273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969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303418" y="161498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7.  </a:t>
            </a:r>
            <a:r>
              <a:rPr lang="en" dirty="0" err="1"/>
              <a:t>Prochaine</a:t>
            </a:r>
            <a:r>
              <a:rPr lang="en" dirty="0"/>
              <a:t> </a:t>
            </a:r>
            <a:r>
              <a:rPr lang="fr-BE" dirty="0"/>
              <a:t>réunion</a:t>
            </a:r>
          </a:p>
        </p:txBody>
      </p:sp>
      <p:graphicFrame>
        <p:nvGraphicFramePr>
          <p:cNvPr id="169" name="Google Shape;169;p17"/>
          <p:cNvGraphicFramePr/>
          <p:nvPr>
            <p:extLst>
              <p:ext uri="{D42A27DB-BD31-4B8C-83A1-F6EECF244321}">
                <p14:modId xmlns:p14="http://schemas.microsoft.com/office/powerpoint/2010/main" val="3831829414"/>
              </p:ext>
            </p:extLst>
          </p:nvPr>
        </p:nvGraphicFramePr>
        <p:xfrm>
          <a:off x="304800" y="1055838"/>
          <a:ext cx="8552400" cy="3914315"/>
        </p:xfrm>
        <a:graphic>
          <a:graphicData uri="http://schemas.openxmlformats.org/drawingml/2006/table">
            <a:tbl>
              <a:tblPr>
                <a:noFill/>
                <a:tableStyleId>{EB569249-AFCE-44AC-A312-ADE2691614F7}</a:tableStyleId>
              </a:tblPr>
              <a:tblGrid>
                <a:gridCol w="534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3452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410225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err="1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Fev</a:t>
                      </a:r>
                      <a:endParaRPr sz="1800" err="1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Mar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err="1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Avr</a:t>
                      </a:r>
                      <a:endParaRPr sz="1800" err="1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Mai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S2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S3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S4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S2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S3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S4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S2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S3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S4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S2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S3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S4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9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0000"/>
                        </a:solidFill>
                        <a:highlight>
                          <a:srgbClr val="FF0000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70" name="Google Shape;170;p17"/>
          <p:cNvGrpSpPr/>
          <p:nvPr/>
        </p:nvGrpSpPr>
        <p:grpSpPr>
          <a:xfrm>
            <a:off x="1908158" y="2392042"/>
            <a:ext cx="1069053" cy="833299"/>
            <a:chOff x="3511951" y="2979796"/>
            <a:chExt cx="1603500" cy="609582"/>
          </a:xfrm>
        </p:grpSpPr>
        <p:grpSp>
          <p:nvGrpSpPr>
            <p:cNvPr id="171" name="Google Shape;171;p17"/>
            <p:cNvGrpSpPr/>
            <p:nvPr/>
          </p:nvGrpSpPr>
          <p:grpSpPr>
            <a:xfrm>
              <a:off x="3511951" y="2979796"/>
              <a:ext cx="1603500" cy="609582"/>
              <a:chOff x="304800" y="2085500"/>
              <a:chExt cx="1603500" cy="371402"/>
            </a:xfrm>
          </p:grpSpPr>
          <p:sp>
            <p:nvSpPr>
              <p:cNvPr id="172" name="Google Shape;172;p17"/>
              <p:cNvSpPr/>
              <p:nvPr/>
            </p:nvSpPr>
            <p:spPr>
              <a:xfrm>
                <a:off x="304800" y="2085500"/>
                <a:ext cx="1603500" cy="3714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Concept</a:t>
                </a:r>
                <a:endParaRPr sz="180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173" name="Google Shape;173;p17"/>
              <p:cNvSpPr txBox="1"/>
              <p:nvPr/>
            </p:nvSpPr>
            <p:spPr>
              <a:xfrm>
                <a:off x="670824" y="2085502"/>
                <a:ext cx="3750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28/02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4" name="Google Shape;174;p17"/>
              <p:cNvSpPr txBox="1"/>
              <p:nvPr/>
            </p:nvSpPr>
            <p:spPr>
              <a:xfrm>
                <a:off x="1171999" y="2085502"/>
                <a:ext cx="3351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07/03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cxnSp>
          <p:nvCxnSpPr>
            <p:cNvPr id="175" name="Google Shape;175;p17"/>
            <p:cNvCxnSpPr/>
            <p:nvPr/>
          </p:nvCxnSpPr>
          <p:spPr>
            <a:xfrm flipH="1">
              <a:off x="3705816" y="3488835"/>
              <a:ext cx="196500" cy="1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76" name="Google Shape;176;p17"/>
            <p:cNvCxnSpPr/>
            <p:nvPr/>
          </p:nvCxnSpPr>
          <p:spPr>
            <a:xfrm rot="-473825">
              <a:off x="4770270" y="3485709"/>
              <a:ext cx="187781" cy="22364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177" name="Google Shape;177;p17"/>
          <p:cNvGrpSpPr/>
          <p:nvPr/>
        </p:nvGrpSpPr>
        <p:grpSpPr>
          <a:xfrm>
            <a:off x="304800" y="2392022"/>
            <a:ext cx="1603500" cy="833299"/>
            <a:chOff x="3511951" y="2979796"/>
            <a:chExt cx="1603500" cy="609582"/>
          </a:xfrm>
        </p:grpSpPr>
        <p:grpSp>
          <p:nvGrpSpPr>
            <p:cNvPr id="178" name="Google Shape;178;p17"/>
            <p:cNvGrpSpPr/>
            <p:nvPr/>
          </p:nvGrpSpPr>
          <p:grpSpPr>
            <a:xfrm>
              <a:off x="3511951" y="2979796"/>
              <a:ext cx="1603500" cy="609582"/>
              <a:chOff x="304800" y="2085500"/>
              <a:chExt cx="1603500" cy="371402"/>
            </a:xfrm>
          </p:grpSpPr>
          <p:sp>
            <p:nvSpPr>
              <p:cNvPr id="179" name="Google Shape;179;p17"/>
              <p:cNvSpPr/>
              <p:nvPr/>
            </p:nvSpPr>
            <p:spPr>
              <a:xfrm>
                <a:off x="304800" y="2085500"/>
                <a:ext cx="1603500" cy="3714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Initiation</a:t>
                </a:r>
                <a:endParaRPr sz="180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180" name="Google Shape;180;p17"/>
              <p:cNvSpPr txBox="1"/>
              <p:nvPr/>
            </p:nvSpPr>
            <p:spPr>
              <a:xfrm>
                <a:off x="670824" y="2085502"/>
                <a:ext cx="4311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14/02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1" name="Google Shape;181;p17"/>
              <p:cNvSpPr txBox="1"/>
              <p:nvPr/>
            </p:nvSpPr>
            <p:spPr>
              <a:xfrm>
                <a:off x="1149771" y="2085502"/>
                <a:ext cx="3573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28/02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cxnSp>
          <p:nvCxnSpPr>
            <p:cNvPr id="182" name="Google Shape;182;p17"/>
            <p:cNvCxnSpPr/>
            <p:nvPr/>
          </p:nvCxnSpPr>
          <p:spPr>
            <a:xfrm flipH="1">
              <a:off x="3705875" y="3493150"/>
              <a:ext cx="164700" cy="7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3" name="Google Shape;183;p17"/>
            <p:cNvCxnSpPr/>
            <p:nvPr/>
          </p:nvCxnSpPr>
          <p:spPr>
            <a:xfrm rot="-473825">
              <a:off x="4770270" y="3485709"/>
              <a:ext cx="187781" cy="22364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184" name="Google Shape;184;p17"/>
          <p:cNvGrpSpPr/>
          <p:nvPr/>
        </p:nvGrpSpPr>
        <p:grpSpPr>
          <a:xfrm>
            <a:off x="2977425" y="2391974"/>
            <a:ext cx="4276214" cy="833299"/>
            <a:chOff x="3511951" y="2979796"/>
            <a:chExt cx="1603500" cy="609582"/>
          </a:xfrm>
        </p:grpSpPr>
        <p:grpSp>
          <p:nvGrpSpPr>
            <p:cNvPr id="185" name="Google Shape;185;p17"/>
            <p:cNvGrpSpPr/>
            <p:nvPr/>
          </p:nvGrpSpPr>
          <p:grpSpPr>
            <a:xfrm>
              <a:off x="3511951" y="2979796"/>
              <a:ext cx="1603500" cy="609582"/>
              <a:chOff x="304800" y="2085500"/>
              <a:chExt cx="1603500" cy="371402"/>
            </a:xfrm>
          </p:grpSpPr>
          <p:sp>
            <p:nvSpPr>
              <p:cNvPr id="186" name="Google Shape;186;p17"/>
              <p:cNvSpPr/>
              <p:nvPr/>
            </p:nvSpPr>
            <p:spPr>
              <a:xfrm>
                <a:off x="304800" y="2085500"/>
                <a:ext cx="1603500" cy="3714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Réalisation</a:t>
                </a:r>
                <a:endParaRPr sz="180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187" name="Google Shape;187;p17"/>
              <p:cNvSpPr txBox="1"/>
              <p:nvPr/>
            </p:nvSpPr>
            <p:spPr>
              <a:xfrm>
                <a:off x="670824" y="2085502"/>
                <a:ext cx="3750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07/03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8" name="Google Shape;188;p17"/>
              <p:cNvSpPr txBox="1"/>
              <p:nvPr/>
            </p:nvSpPr>
            <p:spPr>
              <a:xfrm>
                <a:off x="1171999" y="2085502"/>
                <a:ext cx="3351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02/05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cxnSp>
          <p:nvCxnSpPr>
            <p:cNvPr id="189" name="Google Shape;189;p17"/>
            <p:cNvCxnSpPr/>
            <p:nvPr/>
          </p:nvCxnSpPr>
          <p:spPr>
            <a:xfrm flipH="1">
              <a:off x="3705875" y="3493150"/>
              <a:ext cx="164700" cy="7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90" name="Google Shape;190;p17"/>
            <p:cNvCxnSpPr/>
            <p:nvPr/>
          </p:nvCxnSpPr>
          <p:spPr>
            <a:xfrm rot="-473825">
              <a:off x="4770270" y="3485709"/>
              <a:ext cx="187781" cy="22364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191" name="Google Shape;191;p17"/>
          <p:cNvGrpSpPr/>
          <p:nvPr/>
        </p:nvGrpSpPr>
        <p:grpSpPr>
          <a:xfrm>
            <a:off x="7253449" y="2391913"/>
            <a:ext cx="534447" cy="833288"/>
            <a:chOff x="304800" y="2085500"/>
            <a:chExt cx="1603500" cy="371407"/>
          </a:xfrm>
        </p:grpSpPr>
        <p:sp>
          <p:nvSpPr>
            <p:cNvPr id="192" name="Google Shape;192;p17"/>
            <p:cNvSpPr/>
            <p:nvPr/>
          </p:nvSpPr>
          <p:spPr>
            <a:xfrm>
              <a:off x="304800" y="2085500"/>
              <a:ext cx="1603500" cy="37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T&amp;D</a:t>
              </a:r>
              <a:endParaRPr sz="180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93" name="Google Shape;193;p17"/>
            <p:cNvSpPr txBox="1"/>
            <p:nvPr/>
          </p:nvSpPr>
          <p:spPr>
            <a:xfrm>
              <a:off x="442224" y="2085507"/>
              <a:ext cx="6120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45700" anchor="b" anchorCtr="0">
              <a:noAutofit/>
            </a:bodyPr>
            <a:lstStyle/>
            <a:p>
              <a:pPr marL="4572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02/05</a:t>
              </a:r>
              <a:endParaRPr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17"/>
            <p:cNvSpPr txBox="1"/>
            <p:nvPr/>
          </p:nvSpPr>
          <p:spPr>
            <a:xfrm>
              <a:off x="1123798" y="2085507"/>
              <a:ext cx="6120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45700" anchor="b" anchorCtr="0">
              <a:noAutofit/>
            </a:bodyPr>
            <a:lstStyle/>
            <a:p>
              <a:pPr marL="4572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09/05-</a:t>
              </a:r>
              <a:endParaRPr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5" name="Google Shape;195;p17"/>
          <p:cNvGrpSpPr/>
          <p:nvPr/>
        </p:nvGrpSpPr>
        <p:grpSpPr>
          <a:xfrm>
            <a:off x="1373852" y="3686955"/>
            <a:ext cx="534459" cy="833301"/>
            <a:chOff x="304774" y="2085493"/>
            <a:chExt cx="1603536" cy="371446"/>
          </a:xfrm>
        </p:grpSpPr>
        <p:sp>
          <p:nvSpPr>
            <p:cNvPr id="196" name="Google Shape;196;p17"/>
            <p:cNvSpPr/>
            <p:nvPr/>
          </p:nvSpPr>
          <p:spPr>
            <a:xfrm>
              <a:off x="304810" y="2085493"/>
              <a:ext cx="1603500" cy="3714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Pro</a:t>
              </a:r>
              <a:endParaRPr sz="180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97" name="Google Shape;197;p17"/>
            <p:cNvSpPr txBox="1"/>
            <p:nvPr/>
          </p:nvSpPr>
          <p:spPr>
            <a:xfrm>
              <a:off x="304774" y="2275739"/>
              <a:ext cx="1603500" cy="1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45700" anchor="b" anchorCtr="0">
              <a:noAutofit/>
            </a:bodyPr>
            <a:lstStyle/>
            <a:p>
              <a:pPr marL="4572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17/02</a:t>
              </a:r>
              <a:endParaRPr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8" name="Google Shape;198;p17"/>
          <p:cNvGrpSpPr/>
          <p:nvPr/>
        </p:nvGrpSpPr>
        <p:grpSpPr>
          <a:xfrm>
            <a:off x="2977433" y="3686996"/>
            <a:ext cx="1069053" cy="833299"/>
            <a:chOff x="3511951" y="2979796"/>
            <a:chExt cx="1603500" cy="609582"/>
          </a:xfrm>
        </p:grpSpPr>
        <p:grpSp>
          <p:nvGrpSpPr>
            <p:cNvPr id="199" name="Google Shape;199;p17"/>
            <p:cNvGrpSpPr/>
            <p:nvPr/>
          </p:nvGrpSpPr>
          <p:grpSpPr>
            <a:xfrm>
              <a:off x="3511951" y="2979796"/>
              <a:ext cx="1603500" cy="609582"/>
              <a:chOff x="304800" y="2085500"/>
              <a:chExt cx="1603500" cy="371402"/>
            </a:xfrm>
          </p:grpSpPr>
          <p:sp>
            <p:nvSpPr>
              <p:cNvPr id="200" name="Google Shape;200;p17"/>
              <p:cNvSpPr/>
              <p:nvPr/>
            </p:nvSpPr>
            <p:spPr>
              <a:xfrm>
                <a:off x="304800" y="2085500"/>
                <a:ext cx="1603500" cy="3714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Sprint 1</a:t>
                </a:r>
                <a:endParaRPr sz="180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201" name="Google Shape;201;p17"/>
              <p:cNvSpPr txBox="1"/>
              <p:nvPr/>
            </p:nvSpPr>
            <p:spPr>
              <a:xfrm>
                <a:off x="670824" y="2085502"/>
                <a:ext cx="3750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07/03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2" name="Google Shape;202;p17"/>
              <p:cNvSpPr txBox="1"/>
              <p:nvPr/>
            </p:nvSpPr>
            <p:spPr>
              <a:xfrm>
                <a:off x="1171999" y="2085502"/>
                <a:ext cx="3351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21/03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cxnSp>
          <p:nvCxnSpPr>
            <p:cNvPr id="203" name="Google Shape;203;p17"/>
            <p:cNvCxnSpPr/>
            <p:nvPr/>
          </p:nvCxnSpPr>
          <p:spPr>
            <a:xfrm flipH="1">
              <a:off x="3705816" y="3488835"/>
              <a:ext cx="196500" cy="1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04" name="Google Shape;204;p17"/>
            <p:cNvCxnSpPr/>
            <p:nvPr/>
          </p:nvCxnSpPr>
          <p:spPr>
            <a:xfrm rot="-473825">
              <a:off x="4770270" y="3485709"/>
              <a:ext cx="187781" cy="22364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05" name="Google Shape;205;p17"/>
          <p:cNvGrpSpPr/>
          <p:nvPr/>
        </p:nvGrpSpPr>
        <p:grpSpPr>
          <a:xfrm>
            <a:off x="4046483" y="3686946"/>
            <a:ext cx="1069053" cy="833299"/>
            <a:chOff x="3511951" y="2979796"/>
            <a:chExt cx="1603500" cy="609582"/>
          </a:xfrm>
        </p:grpSpPr>
        <p:grpSp>
          <p:nvGrpSpPr>
            <p:cNvPr id="206" name="Google Shape;206;p17"/>
            <p:cNvGrpSpPr/>
            <p:nvPr/>
          </p:nvGrpSpPr>
          <p:grpSpPr>
            <a:xfrm>
              <a:off x="3511951" y="2979796"/>
              <a:ext cx="1603500" cy="609582"/>
              <a:chOff x="304800" y="2085500"/>
              <a:chExt cx="1603500" cy="371402"/>
            </a:xfrm>
          </p:grpSpPr>
          <p:sp>
            <p:nvSpPr>
              <p:cNvPr id="207" name="Google Shape;207;p17"/>
              <p:cNvSpPr/>
              <p:nvPr/>
            </p:nvSpPr>
            <p:spPr>
              <a:xfrm>
                <a:off x="304800" y="2085500"/>
                <a:ext cx="1603500" cy="3714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Sprint 2</a:t>
                </a:r>
                <a:endParaRPr sz="180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208" name="Google Shape;208;p17"/>
              <p:cNvSpPr txBox="1"/>
              <p:nvPr/>
            </p:nvSpPr>
            <p:spPr>
              <a:xfrm>
                <a:off x="670824" y="2085502"/>
                <a:ext cx="3750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21/03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9" name="Google Shape;209;p17"/>
              <p:cNvSpPr txBox="1"/>
              <p:nvPr/>
            </p:nvSpPr>
            <p:spPr>
              <a:xfrm>
                <a:off x="1171999" y="2085502"/>
                <a:ext cx="3351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18/04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cxnSp>
          <p:nvCxnSpPr>
            <p:cNvPr id="210" name="Google Shape;210;p17"/>
            <p:cNvCxnSpPr/>
            <p:nvPr/>
          </p:nvCxnSpPr>
          <p:spPr>
            <a:xfrm flipH="1">
              <a:off x="3705816" y="3488835"/>
              <a:ext cx="196500" cy="1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1" name="Google Shape;211;p17"/>
            <p:cNvCxnSpPr/>
            <p:nvPr/>
          </p:nvCxnSpPr>
          <p:spPr>
            <a:xfrm rot="-473825">
              <a:off x="4770270" y="3485709"/>
              <a:ext cx="187781" cy="22364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12" name="Google Shape;212;p17"/>
          <p:cNvGrpSpPr/>
          <p:nvPr/>
        </p:nvGrpSpPr>
        <p:grpSpPr>
          <a:xfrm>
            <a:off x="6184583" y="3686942"/>
            <a:ext cx="1069053" cy="833299"/>
            <a:chOff x="3511951" y="2979796"/>
            <a:chExt cx="1603500" cy="609582"/>
          </a:xfrm>
        </p:grpSpPr>
        <p:grpSp>
          <p:nvGrpSpPr>
            <p:cNvPr id="213" name="Google Shape;213;p17"/>
            <p:cNvGrpSpPr/>
            <p:nvPr/>
          </p:nvGrpSpPr>
          <p:grpSpPr>
            <a:xfrm>
              <a:off x="3511951" y="2979796"/>
              <a:ext cx="1603500" cy="609582"/>
              <a:chOff x="304800" y="2085500"/>
              <a:chExt cx="1603500" cy="371402"/>
            </a:xfrm>
          </p:grpSpPr>
          <p:sp>
            <p:nvSpPr>
              <p:cNvPr id="214" name="Google Shape;214;p17"/>
              <p:cNvSpPr/>
              <p:nvPr/>
            </p:nvSpPr>
            <p:spPr>
              <a:xfrm>
                <a:off x="304800" y="2085500"/>
                <a:ext cx="1603500" cy="3714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Sprint 3</a:t>
                </a:r>
                <a:endParaRPr sz="1800">
                  <a:solidFill>
                    <a:srgbClr val="00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215" name="Google Shape;215;p17"/>
              <p:cNvSpPr txBox="1"/>
              <p:nvPr/>
            </p:nvSpPr>
            <p:spPr>
              <a:xfrm>
                <a:off x="670824" y="2085502"/>
                <a:ext cx="3750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18/04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16" name="Google Shape;216;p17"/>
              <p:cNvSpPr txBox="1"/>
              <p:nvPr/>
            </p:nvSpPr>
            <p:spPr>
              <a:xfrm>
                <a:off x="1171999" y="2085502"/>
                <a:ext cx="3351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45700" anchor="b" anchorCtr="0">
                <a:noAutofit/>
              </a:bodyPr>
              <a:lstStyle/>
              <a:p>
                <a:pPr marL="4572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02/05</a:t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cxnSp>
          <p:nvCxnSpPr>
            <p:cNvPr id="217" name="Google Shape;217;p17"/>
            <p:cNvCxnSpPr/>
            <p:nvPr/>
          </p:nvCxnSpPr>
          <p:spPr>
            <a:xfrm flipH="1">
              <a:off x="3705816" y="3488835"/>
              <a:ext cx="196500" cy="1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8" name="Google Shape;218;p17"/>
            <p:cNvCxnSpPr/>
            <p:nvPr/>
          </p:nvCxnSpPr>
          <p:spPr>
            <a:xfrm rot="-473825">
              <a:off x="4770270" y="3485709"/>
              <a:ext cx="187781" cy="22364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19" name="Google Shape;219;p17"/>
          <p:cNvGrpSpPr/>
          <p:nvPr/>
        </p:nvGrpSpPr>
        <p:grpSpPr>
          <a:xfrm>
            <a:off x="7787902" y="3687007"/>
            <a:ext cx="534459" cy="833301"/>
            <a:chOff x="304774" y="2085493"/>
            <a:chExt cx="1603536" cy="371446"/>
          </a:xfrm>
        </p:grpSpPr>
        <p:sp>
          <p:nvSpPr>
            <p:cNvPr id="220" name="Google Shape;220;p17"/>
            <p:cNvSpPr/>
            <p:nvPr/>
          </p:nvSpPr>
          <p:spPr>
            <a:xfrm>
              <a:off x="304810" y="2085493"/>
              <a:ext cx="1603500" cy="3714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Fin</a:t>
              </a:r>
              <a:endParaRPr sz="180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221" name="Google Shape;221;p17"/>
            <p:cNvSpPr txBox="1"/>
            <p:nvPr/>
          </p:nvSpPr>
          <p:spPr>
            <a:xfrm>
              <a:off x="304774" y="2275739"/>
              <a:ext cx="1603500" cy="1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45700" anchor="b" anchorCtr="0">
              <a:noAutofit/>
            </a:bodyPr>
            <a:lstStyle/>
            <a:p>
              <a:pPr marL="4572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16/05</a:t>
              </a:r>
              <a:endParaRPr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2" name="Google Shape;222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23" name="Google Shape;2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"/>
          <p:cNvSpPr txBox="1">
            <a:spLocks noGrp="1"/>
          </p:cNvSpPr>
          <p:nvPr>
            <p:ph type="title"/>
          </p:nvPr>
        </p:nvSpPr>
        <p:spPr>
          <a:xfrm>
            <a:off x="457200" y="1975200"/>
            <a:ext cx="8229600" cy="11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4400"/>
              <a:t>Questions &amp; Feedback </a:t>
            </a:r>
            <a:endParaRPr lang="en-US"/>
          </a:p>
        </p:txBody>
      </p:sp>
      <p:sp>
        <p:nvSpPr>
          <p:cNvPr id="229" name="Google Shape;229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30" name="Google Shape;2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6064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"/>
          <p:cNvSpPr txBox="1">
            <a:spLocks noGrp="1"/>
          </p:cNvSpPr>
          <p:nvPr>
            <p:ph type="title"/>
          </p:nvPr>
        </p:nvSpPr>
        <p:spPr>
          <a:xfrm>
            <a:off x="457200" y="1975200"/>
            <a:ext cx="8229600" cy="11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4400"/>
              <a:t>Merci pour votre attention </a:t>
            </a:r>
            <a:endParaRPr lang="en-US"/>
          </a:p>
        </p:txBody>
      </p:sp>
      <p:sp>
        <p:nvSpPr>
          <p:cNvPr id="229" name="Google Shape;229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30" name="Google Shape;2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2488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457200" y="22957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86" name="Google Shape;86;p14"/>
          <p:cNvSpPr txBox="1"/>
          <p:nvPr/>
        </p:nvSpPr>
        <p:spPr>
          <a:xfrm>
            <a:off x="404650" y="1221708"/>
            <a:ext cx="8032500" cy="3716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68300">
              <a:lnSpc>
                <a:spcPct val="150000"/>
              </a:lnSpc>
              <a:buSzPts val="2200"/>
              <a:buFont typeface="Roboto"/>
              <a:buAutoNum type="arabicPeriod"/>
            </a:pPr>
            <a:r>
              <a:rPr lang="en" sz="2200" b="1" dirty="0" err="1">
                <a:latin typeface="Roboto"/>
                <a:ea typeface="Roboto"/>
                <a:cs typeface="Roboto"/>
                <a:sym typeface="Roboto"/>
              </a:rPr>
              <a:t>Objectifs</a:t>
            </a:r>
            <a:r>
              <a:rPr lang="en" sz="2200" b="1" dirty="0">
                <a:latin typeface="Roboto"/>
                <a:ea typeface="Roboto"/>
                <a:cs typeface="Roboto"/>
                <a:sym typeface="Roboto"/>
              </a:rPr>
              <a:t> du Sprint 3</a:t>
            </a:r>
            <a:endParaRPr sz="2200" b="1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boto"/>
              <a:buAutoNum type="arabicPeriod"/>
            </a:pPr>
            <a:r>
              <a:rPr lang="en" sz="2200" b="1" dirty="0" err="1">
                <a:latin typeface="Roboto"/>
                <a:ea typeface="Roboto"/>
                <a:cs typeface="Roboto"/>
                <a:sym typeface="Roboto"/>
              </a:rPr>
              <a:t>Statut</a:t>
            </a:r>
            <a:r>
              <a:rPr lang="en" sz="2200" b="1" dirty="0">
                <a:latin typeface="Roboto"/>
                <a:ea typeface="Roboto"/>
                <a:cs typeface="Roboto"/>
                <a:sym typeface="Roboto"/>
              </a:rPr>
              <a:t> du Sprint</a:t>
            </a:r>
            <a:endParaRPr lang="en" sz="2200" b="1" dirty="0">
              <a:latin typeface="Roboto"/>
              <a:ea typeface="Roboto"/>
              <a:cs typeface="Roboto"/>
            </a:endParaRPr>
          </a:p>
          <a:p>
            <a:pPr marL="88900">
              <a:lnSpc>
                <a:spcPct val="150000"/>
              </a:lnSpc>
              <a:buSzPts val="2200"/>
            </a:pPr>
            <a:r>
              <a:rPr lang="en" sz="2200" dirty="0">
                <a:latin typeface="Roboto"/>
                <a:ea typeface="Roboto"/>
                <a:cs typeface="Roboto"/>
                <a:sym typeface="Roboto"/>
              </a:rPr>
              <a:t>3.</a:t>
            </a:r>
            <a:r>
              <a:rPr lang="en" sz="2200" b="1" dirty="0">
                <a:latin typeface="Roboto"/>
                <a:ea typeface="Roboto"/>
                <a:cs typeface="Roboto"/>
                <a:sym typeface="Roboto"/>
              </a:rPr>
              <a:t>  </a:t>
            </a:r>
            <a:r>
              <a:rPr lang="en" sz="2200" b="1" dirty="0" err="1">
                <a:latin typeface="Roboto"/>
                <a:ea typeface="Roboto"/>
                <a:cs typeface="Roboto"/>
                <a:sym typeface="Roboto"/>
              </a:rPr>
              <a:t>Objectifs</a:t>
            </a:r>
            <a:r>
              <a:rPr lang="en" sz="2200" b="1" dirty="0">
                <a:latin typeface="Roboto"/>
                <a:ea typeface="Roboto"/>
                <a:cs typeface="Roboto"/>
                <a:sym typeface="Roboto"/>
              </a:rPr>
              <a:t> pour la </a:t>
            </a:r>
            <a:r>
              <a:rPr lang="en" sz="2200" b="1" dirty="0" err="1">
                <a:latin typeface="Roboto"/>
                <a:ea typeface="Roboto"/>
                <a:cs typeface="Roboto"/>
                <a:sym typeface="Roboto"/>
              </a:rPr>
              <a:t>présentation</a:t>
            </a:r>
            <a:r>
              <a:rPr lang="en" sz="2200" b="1" dirty="0">
                <a:latin typeface="Roboto"/>
                <a:ea typeface="Roboto"/>
                <a:cs typeface="Roboto"/>
                <a:sym typeface="Roboto"/>
              </a:rPr>
              <a:t> finale</a:t>
            </a:r>
            <a:endParaRPr lang="en" dirty="0"/>
          </a:p>
          <a:p>
            <a:pPr marL="88900">
              <a:lnSpc>
                <a:spcPct val="150000"/>
              </a:lnSpc>
              <a:buSzPts val="2200"/>
            </a:pPr>
            <a:r>
              <a:rPr lang="en" sz="2200" dirty="0">
                <a:ea typeface="Roboto"/>
              </a:rPr>
              <a:t>4.</a:t>
            </a:r>
            <a:r>
              <a:rPr lang="en" sz="2200" b="1" dirty="0">
                <a:ea typeface="Roboto"/>
              </a:rPr>
              <a:t>  </a:t>
            </a:r>
            <a:r>
              <a:rPr lang="en" sz="2200" b="1" dirty="0" err="1">
                <a:ea typeface="Roboto"/>
              </a:rPr>
              <a:t>Démonstration</a:t>
            </a:r>
            <a:r>
              <a:rPr lang="en" sz="2200" b="1" dirty="0">
                <a:ea typeface="Roboto"/>
              </a:rPr>
              <a:t> de </a:t>
            </a:r>
            <a:r>
              <a:rPr lang="en" sz="2200" b="1" dirty="0" err="1">
                <a:ea typeface="Roboto"/>
              </a:rPr>
              <a:t>l’application</a:t>
            </a:r>
            <a:endParaRPr lang="en" sz="2200" b="1" dirty="0" err="1">
              <a:latin typeface="Roboto"/>
              <a:ea typeface="Roboto"/>
              <a:cs typeface="Roboto"/>
            </a:endParaRPr>
          </a:p>
          <a:p>
            <a:pPr marL="88900">
              <a:lnSpc>
                <a:spcPct val="150000"/>
              </a:lnSpc>
            </a:pPr>
            <a:r>
              <a:rPr lang="en" sz="2100" dirty="0">
                <a:ea typeface="Roboto"/>
              </a:rPr>
              <a:t>5.  </a:t>
            </a:r>
            <a:r>
              <a:rPr lang="en" sz="2200" b="1" dirty="0">
                <a:ea typeface="Roboto"/>
              </a:rPr>
              <a:t>Choix du design</a:t>
            </a:r>
            <a:endParaRPr lang="en-US" dirty="0">
              <a:ea typeface="Roboto"/>
            </a:endParaRPr>
          </a:p>
          <a:p>
            <a:pPr marL="88900">
              <a:lnSpc>
                <a:spcPct val="150000"/>
              </a:lnSpc>
            </a:pPr>
            <a:r>
              <a:rPr lang="en" sz="2100" dirty="0"/>
              <a:t>6.  </a:t>
            </a:r>
            <a:r>
              <a:rPr lang="en" sz="2100" b="1" dirty="0"/>
              <a:t>Choix du </a:t>
            </a:r>
            <a:r>
              <a:rPr lang="en" sz="2100" b="1" dirty="0" err="1"/>
              <a:t>contenu</a:t>
            </a:r>
            <a:r>
              <a:rPr lang="en" sz="2100" b="1" dirty="0"/>
              <a:t> du mail </a:t>
            </a:r>
            <a:r>
              <a:rPr lang="en" sz="2100" b="1" dirty="0" err="1"/>
              <a:t>automatique</a:t>
            </a:r>
            <a:endParaRPr lang="en-US" b="1" dirty="0" err="1"/>
          </a:p>
          <a:p>
            <a:pPr marL="88900">
              <a:lnSpc>
                <a:spcPct val="150000"/>
              </a:lnSpc>
            </a:pPr>
            <a:r>
              <a:rPr lang="en" sz="2200" dirty="0"/>
              <a:t>7.  </a:t>
            </a:r>
            <a:r>
              <a:rPr lang="en" sz="2200" b="1" dirty="0" err="1"/>
              <a:t>Prochaine</a:t>
            </a:r>
            <a:r>
              <a:rPr lang="en" sz="2200" b="1" dirty="0"/>
              <a:t> </a:t>
            </a:r>
            <a:r>
              <a:rPr lang="en" sz="2200" b="1" dirty="0" err="1"/>
              <a:t>réunion</a:t>
            </a:r>
            <a:endParaRPr lang="en-US" dirty="0" err="1"/>
          </a:p>
        </p:txBody>
      </p:sp>
      <p:sp>
        <p:nvSpPr>
          <p:cNvPr id="87" name="Google Shape;87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88" name="Google Shape;8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457200" y="2640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lvl="0" indent="-51435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/>
              <a:t>Objectifs du Sprint 3</a:t>
            </a:r>
            <a:endParaRPr lang="en-US"/>
          </a:p>
        </p:txBody>
      </p:sp>
      <p:sp>
        <p:nvSpPr>
          <p:cNvPr id="147" name="Google Shape;147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4EFBEDE3-A882-8C90-84F2-0F036018E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578" y="890473"/>
            <a:ext cx="1730278" cy="172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1">
            <a:extLst>
              <a:ext uri="{FF2B5EF4-FFF2-40B4-BE49-F238E27FC236}">
                <a16:creationId xmlns:a16="http://schemas.microsoft.com/office/drawing/2014/main" id="{B6A8B011-76EE-7D6D-D35D-BDF994A7AF74}"/>
              </a:ext>
            </a:extLst>
          </p:cNvPr>
          <p:cNvSpPr txBox="1"/>
          <p:nvPr/>
        </p:nvSpPr>
        <p:spPr>
          <a:xfrm>
            <a:off x="1903312" y="2512826"/>
            <a:ext cx="274320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Adaptation du </a:t>
            </a:r>
            <a:r>
              <a:rPr lang="en-US" err="1"/>
              <a:t>formulaire</a:t>
            </a:r>
            <a:endParaRPr 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89B59785-2121-11B6-64C2-5E409673D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794" y="1011750"/>
            <a:ext cx="1647498" cy="3069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169D71C-3774-FB5E-2FAC-9FF095A45CA6}"/>
              </a:ext>
            </a:extLst>
          </p:cNvPr>
          <p:cNvSpPr txBox="1"/>
          <p:nvPr/>
        </p:nvSpPr>
        <p:spPr>
          <a:xfrm>
            <a:off x="5813438" y="2589110"/>
            <a:ext cx="274320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Design</a:t>
            </a:r>
          </a:p>
        </p:txBody>
      </p:sp>
      <p:pic>
        <p:nvPicPr>
          <p:cNvPr id="10" name="Picture 5" descr="Icon&#10;&#10;Description automatically generated">
            <a:extLst>
              <a:ext uri="{FF2B5EF4-FFF2-40B4-BE49-F238E27FC236}">
                <a16:creationId xmlns:a16="http://schemas.microsoft.com/office/drawing/2014/main" id="{A40E26D3-8E51-7D6F-624B-FA84047B45B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844" r="-308" b="28135"/>
          <a:stretch/>
        </p:blipFill>
        <p:spPr>
          <a:xfrm>
            <a:off x="1660224" y="3077656"/>
            <a:ext cx="2542680" cy="1498008"/>
          </a:xfrm>
          <a:prstGeom prst="rect">
            <a:avLst/>
          </a:prstGeom>
        </p:spPr>
      </p:pic>
      <p:sp>
        <p:nvSpPr>
          <p:cNvPr id="11" name="ZoneTexte 1">
            <a:extLst>
              <a:ext uri="{FF2B5EF4-FFF2-40B4-BE49-F238E27FC236}">
                <a16:creationId xmlns:a16="http://schemas.microsoft.com/office/drawing/2014/main" id="{D7C6A916-8AC6-3A87-C9AD-03DAE40AE59A}"/>
              </a:ext>
            </a:extLst>
          </p:cNvPr>
          <p:cNvSpPr txBox="1"/>
          <p:nvPr/>
        </p:nvSpPr>
        <p:spPr>
          <a:xfrm>
            <a:off x="2018210" y="4642630"/>
            <a:ext cx="274320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Export / </a:t>
            </a:r>
            <a:r>
              <a:rPr lang="en-US" err="1"/>
              <a:t>Statistiques</a:t>
            </a:r>
            <a:endParaRPr lang="en-US"/>
          </a:p>
        </p:txBody>
      </p:sp>
      <p:pic>
        <p:nvPicPr>
          <p:cNvPr id="2" name="Image 2">
            <a:extLst>
              <a:ext uri="{FF2B5EF4-FFF2-40B4-BE49-F238E27FC236}">
                <a16:creationId xmlns:a16="http://schemas.microsoft.com/office/drawing/2014/main" id="{EF3366DC-B939-4B64-0EA4-2AF7CCD553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3415" y="2897013"/>
            <a:ext cx="1708566" cy="1715330"/>
          </a:xfrm>
          <a:prstGeom prst="rect">
            <a:avLst/>
          </a:prstGeom>
        </p:spPr>
      </p:pic>
      <p:sp>
        <p:nvSpPr>
          <p:cNvPr id="3" name="ZoneTexte 1">
            <a:extLst>
              <a:ext uri="{FF2B5EF4-FFF2-40B4-BE49-F238E27FC236}">
                <a16:creationId xmlns:a16="http://schemas.microsoft.com/office/drawing/2014/main" id="{19CC33D9-0F7D-CF6B-026E-A8537217E0D8}"/>
              </a:ext>
            </a:extLst>
          </p:cNvPr>
          <p:cNvSpPr txBox="1"/>
          <p:nvPr/>
        </p:nvSpPr>
        <p:spPr>
          <a:xfrm>
            <a:off x="5454452" y="4656076"/>
            <a:ext cx="274320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Mail </a:t>
            </a:r>
            <a:r>
              <a:rPr lang="en-US" err="1"/>
              <a:t>automatique</a:t>
            </a:r>
            <a:endParaRPr lang="fr-FR" err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 23">
            <a:extLst>
              <a:ext uri="{FF2B5EF4-FFF2-40B4-BE49-F238E27FC236}">
                <a16:creationId xmlns:a16="http://schemas.microsoft.com/office/drawing/2014/main" id="{F96B84DB-F53A-BE33-B401-FC376F0D0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955" y="2470151"/>
            <a:ext cx="1155701" cy="1120422"/>
          </a:xfrm>
          <a:prstGeom prst="rect">
            <a:avLst/>
          </a:prstGeom>
        </p:spPr>
      </p:pic>
      <p:pic>
        <p:nvPicPr>
          <p:cNvPr id="21" name="Image 21">
            <a:extLst>
              <a:ext uri="{FF2B5EF4-FFF2-40B4-BE49-F238E27FC236}">
                <a16:creationId xmlns:a16="http://schemas.microsoft.com/office/drawing/2014/main" id="{F29E00F4-D7D1-E2C8-BC3D-A05421B59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900" y="2350207"/>
            <a:ext cx="1374423" cy="13673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3EBF61-6A03-CDAF-851E-CD0CC9DE9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2149" y="307576"/>
            <a:ext cx="5952468" cy="572700"/>
          </a:xfrm>
        </p:spPr>
        <p:txBody>
          <a:bodyPr/>
          <a:lstStyle/>
          <a:p>
            <a:pPr algn="ctr"/>
            <a:r>
              <a:rPr lang="en-US"/>
              <a:t>2.   </a:t>
            </a:r>
            <a:r>
              <a:rPr lang="en-US" err="1"/>
              <a:t>Statut</a:t>
            </a:r>
            <a:r>
              <a:rPr lang="en-US"/>
              <a:t> du Sprint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6D40B3-A8F3-1E12-DA03-A46FEC982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endParaRPr lang="fr-FR" sz="1400">
              <a:solidFill>
                <a:srgbClr val="000000"/>
              </a:solidFill>
              <a:latin typeface="Arial"/>
              <a:cs typeface="Arial"/>
            </a:endParaRPr>
          </a:p>
          <a:p>
            <a:pPr marL="285750" lvl="3" indent="-285750">
              <a:lnSpc>
                <a:spcPct val="100000"/>
              </a:lnSpc>
              <a:buFont typeface="Arial,Sans-Serif"/>
              <a:buChar char="•"/>
            </a:pPr>
            <a:endParaRPr lang="fr-FR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4E312B-CBC1-0D49-CB83-AED02DB547E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pic>
        <p:nvPicPr>
          <p:cNvPr id="5" name="Google Shape;163;p16">
            <a:extLst>
              <a:ext uri="{FF2B5EF4-FFF2-40B4-BE49-F238E27FC236}">
                <a16:creationId xmlns:a16="http://schemas.microsoft.com/office/drawing/2014/main" id="{EAD6F9AA-24FF-6238-05FA-59FBE5A8B34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0AB3EAA1-3F90-D7C5-7752-A775C6FC77A0}"/>
              </a:ext>
            </a:extLst>
          </p:cNvPr>
          <p:cNvSpPr txBox="1"/>
          <p:nvPr/>
        </p:nvSpPr>
        <p:spPr>
          <a:xfrm>
            <a:off x="2198510" y="1108429"/>
            <a:ext cx="476108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har char="•"/>
            </a:pPr>
            <a:r>
              <a:rPr lang="fr-FR"/>
              <a:t>Enregistrement des données du formulaire en fonction d'une connexion à internet :</a:t>
            </a:r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D5578498-F046-95D4-F674-0B60391932D4}"/>
              </a:ext>
            </a:extLst>
          </p:cNvPr>
          <p:cNvCxnSpPr/>
          <p:nvPr/>
        </p:nvCxnSpPr>
        <p:spPr>
          <a:xfrm>
            <a:off x="5483577" y="1888772"/>
            <a:ext cx="561622" cy="561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A4A8121E-B445-7D8C-DF14-B2C3E90D7260}"/>
              </a:ext>
            </a:extLst>
          </p:cNvPr>
          <p:cNvCxnSpPr>
            <a:cxnSpLocks/>
          </p:cNvCxnSpPr>
          <p:nvPr/>
        </p:nvCxnSpPr>
        <p:spPr>
          <a:xfrm flipH="1">
            <a:off x="2390421" y="1811161"/>
            <a:ext cx="623711" cy="639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70D1F06C-887A-C8DF-C847-BF5F767DE732}"/>
              </a:ext>
            </a:extLst>
          </p:cNvPr>
          <p:cNvSpPr txBox="1"/>
          <p:nvPr/>
        </p:nvSpPr>
        <p:spPr>
          <a:xfrm>
            <a:off x="5683249" y="3924652"/>
            <a:ext cx="1975555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200"/>
              <a:t>Enregistrement du contact dans une base de données (SharePoint).</a:t>
            </a:r>
            <a:endParaRPr lang="fr-FR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23DF6B7C-340E-6A7F-1840-FC135203F0A1}"/>
              </a:ext>
            </a:extLst>
          </p:cNvPr>
          <p:cNvCxnSpPr>
            <a:cxnSpLocks/>
          </p:cNvCxnSpPr>
          <p:nvPr/>
        </p:nvCxnSpPr>
        <p:spPr>
          <a:xfrm>
            <a:off x="6379632" y="3433938"/>
            <a:ext cx="4233" cy="371123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65242E52-60EA-F37D-24FB-94B65EE00BBF}"/>
              </a:ext>
            </a:extLst>
          </p:cNvPr>
          <p:cNvCxnSpPr>
            <a:cxnSpLocks/>
          </p:cNvCxnSpPr>
          <p:nvPr/>
        </p:nvCxnSpPr>
        <p:spPr>
          <a:xfrm>
            <a:off x="2301520" y="3483327"/>
            <a:ext cx="4234" cy="385234"/>
          </a:xfrm>
          <a:prstGeom prst="straightConnector1">
            <a:avLst/>
          </a:prstGeom>
          <a:ln>
            <a:solidFill>
              <a:srgbClr val="F224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74ED972E-BC3B-CFCF-5AAE-802785AFD543}"/>
              </a:ext>
            </a:extLst>
          </p:cNvPr>
          <p:cNvSpPr txBox="1"/>
          <p:nvPr/>
        </p:nvSpPr>
        <p:spPr>
          <a:xfrm>
            <a:off x="1224138" y="3924652"/>
            <a:ext cx="1975555" cy="830997"/>
          </a:xfrm>
          <a:prstGeom prst="rect">
            <a:avLst/>
          </a:prstGeom>
          <a:noFill/>
          <a:ln>
            <a:solidFill>
              <a:srgbClr val="F22424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1"/>
            <a:r>
              <a:rPr lang="fr-FR" sz="1200"/>
              <a:t> Enregistrement du contact dans un fichier local de l'application (collection)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E003F70-6EF6-344F-C094-05152C95CCCC}"/>
              </a:ext>
            </a:extLst>
          </p:cNvPr>
          <p:cNvSpPr txBox="1"/>
          <p:nvPr/>
        </p:nvSpPr>
        <p:spPr>
          <a:xfrm>
            <a:off x="1308804" y="2975680"/>
            <a:ext cx="207433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fr-FR" sz="1200"/>
          </a:p>
          <a:p>
            <a:pPr lvl="1"/>
            <a:endParaRPr lang="fr-FR" sz="1200"/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720D76ED-64AE-9D75-0FD2-716A27D67BD2}"/>
              </a:ext>
            </a:extLst>
          </p:cNvPr>
          <p:cNvCxnSpPr>
            <a:cxnSpLocks/>
          </p:cNvCxnSpPr>
          <p:nvPr/>
        </p:nvCxnSpPr>
        <p:spPr>
          <a:xfrm>
            <a:off x="3649131" y="4344104"/>
            <a:ext cx="1528234" cy="423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8297BECC-F2B3-882B-352A-4431C9F800A0}"/>
              </a:ext>
            </a:extLst>
          </p:cNvPr>
          <p:cNvSpPr txBox="1"/>
          <p:nvPr/>
        </p:nvSpPr>
        <p:spPr>
          <a:xfrm>
            <a:off x="3850568" y="3862916"/>
            <a:ext cx="143756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200">
                <a:solidFill>
                  <a:srgbClr val="00B050"/>
                </a:solidFill>
              </a:rPr>
              <a:t>Si connexion à internet...</a:t>
            </a:r>
          </a:p>
        </p:txBody>
      </p:sp>
    </p:spTree>
    <p:extLst>
      <p:ext uri="{BB962C8B-B14F-4D97-AF65-F5344CB8AC3E}">
        <p14:creationId xmlns:p14="http://schemas.microsoft.com/office/powerpoint/2010/main" val="2129946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457200" y="2640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2.   </a:t>
            </a:r>
            <a:r>
              <a:rPr lang="en" err="1"/>
              <a:t>Statut</a:t>
            </a:r>
            <a:r>
              <a:rPr lang="en"/>
              <a:t> du Sprint</a:t>
            </a:r>
            <a:endParaRPr lang="fr-BE"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dirty="0"/>
              <a:t>5</a:t>
            </a:fld>
            <a:endParaRPr/>
          </a:p>
        </p:txBody>
      </p:sp>
      <p:pic>
        <p:nvPicPr>
          <p:cNvPr id="163" name="Google Shape;1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3" descr="A picture containing black&#10;&#10;Description automatically generated">
            <a:extLst>
              <a:ext uri="{FF2B5EF4-FFF2-40B4-BE49-F238E27FC236}">
                <a16:creationId xmlns:a16="http://schemas.microsoft.com/office/drawing/2014/main" id="{1DBBBA17-50A6-57EE-6D15-DCD92F918E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881" y="2126277"/>
            <a:ext cx="2743200" cy="1440180"/>
          </a:xfrm>
          <a:prstGeom prst="rect">
            <a:avLst/>
          </a:prstGeom>
        </p:spPr>
      </p:pic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6B78DA7C-872B-5FDA-3EC4-8B6EB2B262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5783" y="1519299"/>
            <a:ext cx="2743200" cy="27432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CA4742C4-EB3D-E2B3-C8A1-2C6A4AF3AB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3451" y="1697429"/>
            <a:ext cx="2431473" cy="24314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11A5ECA-50DD-E37C-DE5B-50F81D56B3DD}"/>
              </a:ext>
            </a:extLst>
          </p:cNvPr>
          <p:cNvCxnSpPr/>
          <p:nvPr/>
        </p:nvCxnSpPr>
        <p:spPr>
          <a:xfrm>
            <a:off x="2615539" y="2923555"/>
            <a:ext cx="647205" cy="14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4D283D-B87F-6221-7353-FD23070C4168}"/>
              </a:ext>
            </a:extLst>
          </p:cNvPr>
          <p:cNvCxnSpPr>
            <a:cxnSpLocks/>
          </p:cNvCxnSpPr>
          <p:nvPr/>
        </p:nvCxnSpPr>
        <p:spPr>
          <a:xfrm>
            <a:off x="5480461" y="2908710"/>
            <a:ext cx="647205" cy="14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457200" y="2640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2.   </a:t>
            </a:r>
            <a:r>
              <a:rPr lang="en" err="1"/>
              <a:t>Statut</a:t>
            </a:r>
            <a:r>
              <a:rPr lang="en"/>
              <a:t> du Sprint</a:t>
            </a:r>
            <a:endParaRPr lang="fr-BE"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dirty="0"/>
              <a:t>6</a:t>
            </a:fld>
            <a:endParaRPr/>
          </a:p>
        </p:txBody>
      </p:sp>
      <p:pic>
        <p:nvPicPr>
          <p:cNvPr id="163" name="Google Shape;1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F6528182-0733-F69E-9DFA-B02E50E96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203" y="1504455"/>
            <a:ext cx="2743200" cy="2743200"/>
          </a:xfrm>
          <a:prstGeom prst="rect">
            <a:avLst/>
          </a:prstGeom>
        </p:spPr>
      </p:pic>
      <p:pic>
        <p:nvPicPr>
          <p:cNvPr id="6" name="Picture 4" descr="Icon&#10;&#10;Description automatically generated">
            <a:extLst>
              <a:ext uri="{FF2B5EF4-FFF2-40B4-BE49-F238E27FC236}">
                <a16:creationId xmlns:a16="http://schemas.microsoft.com/office/drawing/2014/main" id="{432E2B9F-001C-03C7-9E03-2D3621C109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3913" y="1519299"/>
            <a:ext cx="2743200" cy="27432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F92CCEE-E996-F9D7-2698-13BA080D3B11}"/>
              </a:ext>
            </a:extLst>
          </p:cNvPr>
          <p:cNvCxnSpPr/>
          <p:nvPr/>
        </p:nvCxnSpPr>
        <p:spPr>
          <a:xfrm>
            <a:off x="2726870" y="2923555"/>
            <a:ext cx="647205" cy="14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5937C4D-575C-35EC-AA11-18F3C4F46CB2}"/>
              </a:ext>
            </a:extLst>
          </p:cNvPr>
          <p:cNvCxnSpPr>
            <a:cxnSpLocks/>
          </p:cNvCxnSpPr>
          <p:nvPr/>
        </p:nvCxnSpPr>
        <p:spPr>
          <a:xfrm>
            <a:off x="5836721" y="2908710"/>
            <a:ext cx="647205" cy="14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Picture 15" descr="Icon&#10;&#10;Description automatically generated">
            <a:extLst>
              <a:ext uri="{FF2B5EF4-FFF2-40B4-BE49-F238E27FC236}">
                <a16:creationId xmlns:a16="http://schemas.microsoft.com/office/drawing/2014/main" id="{4B02046E-7878-B359-9544-F225E9851C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1582" y="2063338"/>
            <a:ext cx="27432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625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457200" y="26405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3.  </a:t>
            </a:r>
            <a:r>
              <a:rPr lang="en" dirty="0" err="1"/>
              <a:t>Objectifs</a:t>
            </a:r>
            <a:r>
              <a:rPr lang="en" dirty="0"/>
              <a:t> pour la </a:t>
            </a:r>
            <a:r>
              <a:rPr lang="en" dirty="0" err="1"/>
              <a:t>présentation</a:t>
            </a:r>
            <a:r>
              <a:rPr lang="en" dirty="0"/>
              <a:t> finale</a:t>
            </a:r>
            <a:endParaRPr dirty="0" err="1"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63" name="Google Shape;1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F8B59E3-6073-D6AC-D480-A860BD28F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594" y="2784373"/>
            <a:ext cx="1714500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626EE76-CB9E-DB78-8B20-4FB16ACEA57E}"/>
              </a:ext>
            </a:extLst>
          </p:cNvPr>
          <p:cNvSpPr txBox="1"/>
          <p:nvPr/>
        </p:nvSpPr>
        <p:spPr>
          <a:xfrm>
            <a:off x="3865374" y="4510888"/>
            <a:ext cx="274320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 Choix Design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E980F36-F836-987C-46E2-0CAB9563F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4585" y="890473"/>
            <a:ext cx="1730278" cy="1722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1">
            <a:extLst>
              <a:ext uri="{FF2B5EF4-FFF2-40B4-BE49-F238E27FC236}">
                <a16:creationId xmlns:a16="http://schemas.microsoft.com/office/drawing/2014/main" id="{CEFD2350-8E51-67E9-AD0D-C34A32473CD7}"/>
              </a:ext>
            </a:extLst>
          </p:cNvPr>
          <p:cNvSpPr txBox="1"/>
          <p:nvPr/>
        </p:nvSpPr>
        <p:spPr>
          <a:xfrm>
            <a:off x="1502520" y="2512826"/>
            <a:ext cx="274320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Adaptation du </a:t>
            </a:r>
            <a:r>
              <a:rPr lang="en-US" err="1"/>
              <a:t>formulaire</a:t>
            </a:r>
            <a:endParaRPr lang="en-US"/>
          </a:p>
        </p:txBody>
      </p:sp>
      <p:pic>
        <p:nvPicPr>
          <p:cNvPr id="5" name="Picture 5" descr="Icon&#10;&#10;Description automatically generated">
            <a:extLst>
              <a:ext uri="{FF2B5EF4-FFF2-40B4-BE49-F238E27FC236}">
                <a16:creationId xmlns:a16="http://schemas.microsoft.com/office/drawing/2014/main" id="{05868521-B678-69DB-5AAA-706CA7065F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844" r="-308" b="28135"/>
          <a:stretch/>
        </p:blipFill>
        <p:spPr>
          <a:xfrm>
            <a:off x="5235968" y="943296"/>
            <a:ext cx="2479927" cy="1461037"/>
          </a:xfrm>
          <a:prstGeom prst="rect">
            <a:avLst/>
          </a:prstGeom>
        </p:spPr>
      </p:pic>
      <p:sp>
        <p:nvSpPr>
          <p:cNvPr id="6" name="ZoneTexte 1">
            <a:extLst>
              <a:ext uri="{FF2B5EF4-FFF2-40B4-BE49-F238E27FC236}">
                <a16:creationId xmlns:a16="http://schemas.microsoft.com/office/drawing/2014/main" id="{3E9B573D-1A55-58E6-E007-C578AAAE301B}"/>
              </a:ext>
            </a:extLst>
          </p:cNvPr>
          <p:cNvSpPr txBox="1"/>
          <p:nvPr/>
        </p:nvSpPr>
        <p:spPr>
          <a:xfrm>
            <a:off x="5932578" y="2513407"/>
            <a:ext cx="2743200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err="1"/>
              <a:t>Statistiques</a:t>
            </a:r>
          </a:p>
        </p:txBody>
      </p:sp>
    </p:spTree>
    <p:extLst>
      <p:ext uri="{BB962C8B-B14F-4D97-AF65-F5344CB8AC3E}">
        <p14:creationId xmlns:p14="http://schemas.microsoft.com/office/powerpoint/2010/main" val="882224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"/>
          <p:cNvSpPr txBox="1">
            <a:spLocks noGrp="1"/>
          </p:cNvSpPr>
          <p:nvPr>
            <p:ph type="title"/>
          </p:nvPr>
        </p:nvSpPr>
        <p:spPr>
          <a:xfrm>
            <a:off x="457200" y="1975200"/>
            <a:ext cx="8229600" cy="11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BE" sz="6000" dirty="0"/>
              <a:t>4. Démonstration</a:t>
            </a:r>
          </a:p>
        </p:txBody>
      </p:sp>
      <p:sp>
        <p:nvSpPr>
          <p:cNvPr id="229" name="Google Shape;229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30" name="Google Shape;2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"/>
          <p:cNvSpPr txBox="1">
            <a:spLocks noGrp="1"/>
          </p:cNvSpPr>
          <p:nvPr>
            <p:ph type="title"/>
          </p:nvPr>
        </p:nvSpPr>
        <p:spPr>
          <a:xfrm>
            <a:off x="1446870" y="316457"/>
            <a:ext cx="5825119" cy="6076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5.  Choix du design</a:t>
            </a:r>
            <a:endParaRPr dirty="0" err="1"/>
          </a:p>
        </p:txBody>
      </p:sp>
      <p:sp>
        <p:nvSpPr>
          <p:cNvPr id="229" name="Google Shape;229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30" name="Google Shape;2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58224"/>
            <a:ext cx="915425" cy="91540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6F4721-EA60-F080-C1C2-519A4AADBE66}"/>
              </a:ext>
            </a:extLst>
          </p:cNvPr>
          <p:cNvSpPr txBox="1"/>
          <p:nvPr/>
        </p:nvSpPr>
        <p:spPr>
          <a:xfrm>
            <a:off x="1325602" y="1311663"/>
            <a:ext cx="6729760" cy="19688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000">
              <a:latin typeface="Fira Sans Extra Condensed SemiBold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30E037C-BB18-3743-3B79-E7C4E5445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98" y="1737946"/>
            <a:ext cx="4388005" cy="2531828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F5DAF8D5-0872-0EF1-C103-E79EF54EB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7029" y="1735629"/>
            <a:ext cx="4388006" cy="25364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D816F7-6E21-84EA-7728-DD95721DFFC1}"/>
              </a:ext>
            </a:extLst>
          </p:cNvPr>
          <p:cNvSpPr txBox="1"/>
          <p:nvPr/>
        </p:nvSpPr>
        <p:spPr>
          <a:xfrm>
            <a:off x="236963" y="1177847"/>
            <a:ext cx="316415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Choix charte graphique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63C0BA-4B4B-3238-1FB4-C3B62B18315D}"/>
              </a:ext>
            </a:extLst>
          </p:cNvPr>
          <p:cNvSpPr txBox="1"/>
          <p:nvPr/>
        </p:nvSpPr>
        <p:spPr>
          <a:xfrm>
            <a:off x="4634725" y="1156939"/>
            <a:ext cx="316415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Choix par </a:t>
            </a:r>
            <a:r>
              <a:rPr lang="en-US" err="1"/>
              <a:t>défaut</a:t>
            </a:r>
            <a:r>
              <a:rPr lang="en-US"/>
              <a:t> :</a:t>
            </a: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D4199128-AE0F-185F-1E2A-FB6146657A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68" y="1733607"/>
            <a:ext cx="4367094" cy="250565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0C63B727-3379-3AC2-A6FC-6C65C170FD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0969" y="1733606"/>
            <a:ext cx="4367095" cy="250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42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gile Project Management Infographics by Slidesgo">
  <a:themeElements>
    <a:clrScheme name="Simple Light">
      <a:dk1>
        <a:srgbClr val="000000"/>
      </a:dk1>
      <a:lt1>
        <a:srgbClr val="FFFFFF"/>
      </a:lt1>
      <a:dk2>
        <a:srgbClr val="797D62"/>
      </a:dk2>
      <a:lt2>
        <a:srgbClr val="9B9B7A"/>
      </a:lt2>
      <a:accent1>
        <a:srgbClr val="D9AE94"/>
      </a:accent1>
      <a:accent2>
        <a:srgbClr val="F1DCA7"/>
      </a:accent2>
      <a:accent3>
        <a:srgbClr val="FFCB69"/>
      </a:accent3>
      <a:accent4>
        <a:srgbClr val="D08C60"/>
      </a:accent4>
      <a:accent5>
        <a:srgbClr val="997B66"/>
      </a:accent5>
      <a:accent6>
        <a:srgbClr val="EEEEED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B2432FC6214DA4995C52C3C5772EB92" ma:contentTypeVersion="2" ma:contentTypeDescription="Create a new document." ma:contentTypeScope="" ma:versionID="b5063fc22e2d68ffafd8359e8f0e9ed5">
  <xsd:schema xmlns:xsd="http://www.w3.org/2001/XMLSchema" xmlns:xs="http://www.w3.org/2001/XMLSchema" xmlns:p="http://schemas.microsoft.com/office/2006/metadata/properties" xmlns:ns2="f7b0d0f2-a730-408e-8f50-7b49cb4e6144" targetNamespace="http://schemas.microsoft.com/office/2006/metadata/properties" ma:root="true" ma:fieldsID="53d3afb742b210024f3e6594fd61df35" ns2:_="">
    <xsd:import namespace="f7b0d0f2-a730-408e-8f50-7b49cb4e61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b0d0f2-a730-408e-8f50-7b49cb4e61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F7227D-3FFC-4993-9333-75ED5959BE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9BD1298-E216-4E35-9BD2-D6A443E2BA48}">
  <ds:schemaRefs>
    <ds:schemaRef ds:uri="f7b0d0f2-a730-408e-8f50-7b49cb4e614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88B072C-683F-48AB-814C-6BD9311B8974}">
  <ds:schemaRefs>
    <ds:schemaRef ds:uri="f7b0d0f2-a730-408e-8f50-7b49cb4e614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Application>Microsoft Office PowerPoint</Application>
  <PresentationFormat>Affichage à l'écran (16:9)</PresentationFormat>
  <Slides>13</Slides>
  <Notes>12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4" baseType="lpstr">
      <vt:lpstr>Agile Project Management Infographics by Slidesgo</vt:lpstr>
      <vt:lpstr>Formularia</vt:lpstr>
      <vt:lpstr>Sommaire</vt:lpstr>
      <vt:lpstr>Objectifs du Sprint 3</vt:lpstr>
      <vt:lpstr>2.   Statut du Sprint</vt:lpstr>
      <vt:lpstr>2.   Statut du Sprint</vt:lpstr>
      <vt:lpstr>2.   Statut du Sprint</vt:lpstr>
      <vt:lpstr>3.  Objectifs pour la présentation finale</vt:lpstr>
      <vt:lpstr>4. Démonstration</vt:lpstr>
      <vt:lpstr>5.  Choix du design</vt:lpstr>
      <vt:lpstr>6.  Choix du contenu du mail automatique</vt:lpstr>
      <vt:lpstr>7.  Prochaine réunion</vt:lpstr>
      <vt:lpstr>Questions &amp; Feedback </vt:lpstr>
      <vt:lpstr>Merci pour votre attention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1 Formularia</dc:title>
  <cp:revision>87</cp:revision>
  <dcterms:modified xsi:type="dcterms:W3CDTF">2023-05-03T15:20:48Z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0x010100EB2432FC6214DA4995C52C3C5772EB92</vt:lpwstr>
  </property>
</Properties>
</file>

<file path=docProps/thumbnail.jpeg>
</file>